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4"/>
  </p:sldMasterIdLst>
  <p:notesMasterIdLst>
    <p:notesMasterId r:id="rId6"/>
  </p:notesMasterIdLst>
  <p:sldIdLst>
    <p:sldId id="290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C2C2C3B-CD62-F3D7-7B96-831AC0754EC0}" v="182" dt="2026-07-08T12:36:33.883"/>
    <p1510:client id="{EDDAB33E-A6B2-5B06-E2A2-7925B184F452}" v="288" dt="2026-07-08T12:29:57.92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mantha Poole" userId="S::spoole@swallowdale.bepschools.org::234ce61d-bd1a-4420-8b45-9decb80f217a" providerId="AD" clId="Web-{7C2C2C3B-CD62-F3D7-7B96-831AC0754EC0}"/>
    <pc:docChg chg="modSld">
      <pc:chgData name="Samantha Poole" userId="S::spoole@swallowdale.bepschools.org::234ce61d-bd1a-4420-8b45-9decb80f217a" providerId="AD" clId="Web-{7C2C2C3B-CD62-F3D7-7B96-831AC0754EC0}" dt="2026-07-08T12:36:33.883" v="181"/>
      <pc:docMkLst>
        <pc:docMk/>
      </pc:docMkLst>
      <pc:sldChg chg="modSp">
        <pc:chgData name="Samantha Poole" userId="S::spoole@swallowdale.bepschools.org::234ce61d-bd1a-4420-8b45-9decb80f217a" providerId="AD" clId="Web-{7C2C2C3B-CD62-F3D7-7B96-831AC0754EC0}" dt="2026-07-08T12:36:33.883" v="181"/>
        <pc:sldMkLst>
          <pc:docMk/>
          <pc:sldMk cId="327700369" sldId="290"/>
        </pc:sldMkLst>
        <pc:graphicFrameChg chg="mod modGraphic">
          <ac:chgData name="Samantha Poole" userId="S::spoole@swallowdale.bepschools.org::234ce61d-bd1a-4420-8b45-9decb80f217a" providerId="AD" clId="Web-{7C2C2C3B-CD62-F3D7-7B96-831AC0754EC0}" dt="2026-07-08T12:36:33.883" v="181"/>
          <ac:graphicFrameMkLst>
            <pc:docMk/>
            <pc:sldMk cId="327700369" sldId="290"/>
            <ac:graphicFrameMk id="4" creationId="{00000000-0000-0000-0000-000000000000}"/>
          </ac:graphicFrameMkLst>
        </pc:graphicFrameChg>
      </pc:sldChg>
    </pc:docChg>
  </pc:docChgLst>
  <pc:docChgLst>
    <pc:chgData name="Sarah-Jane Charles" userId="S::scharles@swallowdale.bepschools.org::d04d02f2-b6e8-428f-b93d-6be69f0fbccf" providerId="AD" clId="Web-{EDDAB33E-A6B2-5B06-E2A2-7925B184F452}"/>
    <pc:docChg chg="modSld">
      <pc:chgData name="Sarah-Jane Charles" userId="S::scharles@swallowdale.bepschools.org::d04d02f2-b6e8-428f-b93d-6be69f0fbccf" providerId="AD" clId="Web-{EDDAB33E-A6B2-5B06-E2A2-7925B184F452}" dt="2026-07-08T12:29:57.926" v="275" actId="14100"/>
      <pc:docMkLst>
        <pc:docMk/>
      </pc:docMkLst>
      <pc:sldChg chg="addSp modSp">
        <pc:chgData name="Sarah-Jane Charles" userId="S::scharles@swallowdale.bepschools.org::d04d02f2-b6e8-428f-b93d-6be69f0fbccf" providerId="AD" clId="Web-{EDDAB33E-A6B2-5B06-E2A2-7925B184F452}" dt="2026-07-08T12:29:57.926" v="275" actId="14100"/>
        <pc:sldMkLst>
          <pc:docMk/>
          <pc:sldMk cId="327700369" sldId="290"/>
        </pc:sldMkLst>
        <pc:graphicFrameChg chg="mod modGraphic">
          <ac:chgData name="Sarah-Jane Charles" userId="S::scharles@swallowdale.bepschools.org::d04d02f2-b6e8-428f-b93d-6be69f0fbccf" providerId="AD" clId="Web-{EDDAB33E-A6B2-5B06-E2A2-7925B184F452}" dt="2026-07-08T12:21:30.589" v="253"/>
          <ac:graphicFrameMkLst>
            <pc:docMk/>
            <pc:sldMk cId="327700369" sldId="290"/>
            <ac:graphicFrameMk id="4" creationId="{00000000-0000-0000-0000-000000000000}"/>
          </ac:graphicFrameMkLst>
        </pc:graphicFrameChg>
        <pc:picChg chg="add mod">
          <ac:chgData name="Sarah-Jane Charles" userId="S::scharles@swallowdale.bepschools.org::d04d02f2-b6e8-428f-b93d-6be69f0fbccf" providerId="AD" clId="Web-{EDDAB33E-A6B2-5B06-E2A2-7925B184F452}" dt="2026-07-08T12:21:24.182" v="251" actId="1076"/>
          <ac:picMkLst>
            <pc:docMk/>
            <pc:sldMk cId="327700369" sldId="290"/>
            <ac:picMk id="5" creationId="{909D1B49-5538-2449-CB1B-7B8C68E5F4F1}"/>
          </ac:picMkLst>
        </pc:picChg>
        <pc:picChg chg="add mod">
          <ac:chgData name="Sarah-Jane Charles" userId="S::scharles@swallowdale.bepschools.org::d04d02f2-b6e8-428f-b93d-6be69f0fbccf" providerId="AD" clId="Web-{EDDAB33E-A6B2-5B06-E2A2-7925B184F452}" dt="2026-07-08T12:21:34.745" v="254" actId="1076"/>
          <ac:picMkLst>
            <pc:docMk/>
            <pc:sldMk cId="327700369" sldId="290"/>
            <ac:picMk id="10" creationId="{17B51C41-D4E0-15D0-1047-E1F317C3DB80}"/>
          </ac:picMkLst>
        </pc:picChg>
        <pc:picChg chg="add mod">
          <ac:chgData name="Sarah-Jane Charles" userId="S::scharles@swallowdale.bepschools.org::d04d02f2-b6e8-428f-b93d-6be69f0fbccf" providerId="AD" clId="Web-{EDDAB33E-A6B2-5B06-E2A2-7925B184F452}" dt="2026-07-08T12:23:04.799" v="258" actId="1076"/>
          <ac:picMkLst>
            <pc:docMk/>
            <pc:sldMk cId="327700369" sldId="290"/>
            <ac:picMk id="11" creationId="{66BD2565-244D-5F39-A4BE-DA4E8B22C3D1}"/>
          </ac:picMkLst>
        </pc:picChg>
        <pc:picChg chg="add mod">
          <ac:chgData name="Sarah-Jane Charles" userId="S::scharles@swallowdale.bepschools.org::d04d02f2-b6e8-428f-b93d-6be69f0fbccf" providerId="AD" clId="Web-{EDDAB33E-A6B2-5B06-E2A2-7925B184F452}" dt="2026-07-08T12:24:15.227" v="261" actId="1076"/>
          <ac:picMkLst>
            <pc:docMk/>
            <pc:sldMk cId="327700369" sldId="290"/>
            <ac:picMk id="13" creationId="{15F343B3-E822-393B-AF78-7FE014188456}"/>
          </ac:picMkLst>
        </pc:picChg>
        <pc:picChg chg="add mod">
          <ac:chgData name="Sarah-Jane Charles" userId="S::scharles@swallowdale.bepschools.org::d04d02f2-b6e8-428f-b93d-6be69f0fbccf" providerId="AD" clId="Web-{EDDAB33E-A6B2-5B06-E2A2-7925B184F452}" dt="2026-07-08T12:27:44.196" v="267" actId="1076"/>
          <ac:picMkLst>
            <pc:docMk/>
            <pc:sldMk cId="327700369" sldId="290"/>
            <ac:picMk id="16" creationId="{F4F3E154-0287-57B5-21AA-EB6619D981C9}"/>
          </ac:picMkLst>
        </pc:picChg>
        <pc:picChg chg="add mod">
          <ac:chgData name="Sarah-Jane Charles" userId="S::scharles@swallowdale.bepschools.org::d04d02f2-b6e8-428f-b93d-6be69f0fbccf" providerId="AD" clId="Web-{EDDAB33E-A6B2-5B06-E2A2-7925B184F452}" dt="2026-07-08T12:29:57.926" v="275" actId="14100"/>
          <ac:picMkLst>
            <pc:docMk/>
            <pc:sldMk cId="327700369" sldId="290"/>
            <ac:picMk id="17" creationId="{DCE01220-08EA-8F32-B9C9-3F25323EC191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079A55-E2D7-4848-B769-B950A5848156}" type="datetimeFigureOut">
              <a:rPr lang="en-GB" smtClean="0"/>
              <a:t>08/07/2026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D3569F-8C62-414F-90AE-C840641443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33356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7/8/2026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7/8/2026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7/8/2026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7/8/2026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7/8/2026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7/8/2026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7/8/2026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7/8/2026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7/8/2026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7/8/2026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7/8/2026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7/8/2026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0.png"/><Relationship Id="rId2" Type="http://schemas.openxmlformats.org/officeDocument/2006/relationships/image" Target="../media/image1.png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11" Type="http://schemas.openxmlformats.org/officeDocument/2006/relationships/image" Target="../media/image9.png"/><Relationship Id="rId5" Type="http://schemas.openxmlformats.org/officeDocument/2006/relationships/image" Target="../media/image4.png"/><Relationship Id="rId15" Type="http://schemas.openxmlformats.org/officeDocument/2006/relationships/image" Target="../media/image13.png"/><Relationship Id="rId10" Type="http://schemas.microsoft.com/office/2007/relationships/hdphoto" Target="../media/hdphoto1.wdp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4987" y="21463"/>
            <a:ext cx="1194142" cy="87240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505506">
            <a:off x="2070405" y="258519"/>
            <a:ext cx="958949" cy="446407"/>
          </a:xfrm>
          <a:prstGeom prst="rect">
            <a:avLst/>
          </a:prstGeom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1400514"/>
              </p:ext>
            </p:extLst>
          </p:nvPr>
        </p:nvGraphicFramePr>
        <p:xfrm>
          <a:off x="147784" y="935069"/>
          <a:ext cx="11942616" cy="580804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79416">
                  <a:extLst>
                    <a:ext uri="{9D8B030D-6E8A-4147-A177-3AD203B41FA5}">
                      <a16:colId xmlns:a16="http://schemas.microsoft.com/office/drawing/2014/main" val="4230393319"/>
                    </a:ext>
                  </a:extLst>
                </a:gridCol>
                <a:gridCol w="1727200">
                  <a:extLst>
                    <a:ext uri="{9D8B030D-6E8A-4147-A177-3AD203B41FA5}">
                      <a16:colId xmlns:a16="http://schemas.microsoft.com/office/drawing/2014/main" val="3698574282"/>
                    </a:ext>
                  </a:extLst>
                </a:gridCol>
                <a:gridCol w="1727200">
                  <a:extLst>
                    <a:ext uri="{9D8B030D-6E8A-4147-A177-3AD203B41FA5}">
                      <a16:colId xmlns:a16="http://schemas.microsoft.com/office/drawing/2014/main" val="1643086541"/>
                    </a:ext>
                  </a:extLst>
                </a:gridCol>
                <a:gridCol w="1727200">
                  <a:extLst>
                    <a:ext uri="{9D8B030D-6E8A-4147-A177-3AD203B41FA5}">
                      <a16:colId xmlns:a16="http://schemas.microsoft.com/office/drawing/2014/main" val="1745789947"/>
                    </a:ext>
                  </a:extLst>
                </a:gridCol>
                <a:gridCol w="1727200">
                  <a:extLst>
                    <a:ext uri="{9D8B030D-6E8A-4147-A177-3AD203B41FA5}">
                      <a16:colId xmlns:a16="http://schemas.microsoft.com/office/drawing/2014/main" val="868569044"/>
                    </a:ext>
                  </a:extLst>
                </a:gridCol>
                <a:gridCol w="1727200">
                  <a:extLst>
                    <a:ext uri="{9D8B030D-6E8A-4147-A177-3AD203B41FA5}">
                      <a16:colId xmlns:a16="http://schemas.microsoft.com/office/drawing/2014/main" val="2300933576"/>
                    </a:ext>
                  </a:extLst>
                </a:gridCol>
                <a:gridCol w="1727200">
                  <a:extLst>
                    <a:ext uri="{9D8B030D-6E8A-4147-A177-3AD203B41FA5}">
                      <a16:colId xmlns:a16="http://schemas.microsoft.com/office/drawing/2014/main" val="21016502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n-GB" sz="900">
                        <a:latin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>
                          <a:solidFill>
                            <a:srgbClr val="0070C0"/>
                          </a:solidFill>
                          <a:latin typeface="Comic Sans MS"/>
                        </a:rPr>
                        <a:t>Autumn</a:t>
                      </a:r>
                      <a:r>
                        <a:rPr lang="en-GB" sz="900" b="1" baseline="0">
                          <a:solidFill>
                            <a:srgbClr val="0070C0"/>
                          </a:solidFill>
                          <a:latin typeface="Comic Sans MS"/>
                        </a:rPr>
                        <a:t> 1</a:t>
                      </a:r>
                      <a:endParaRPr lang="en-GB" sz="900" b="1">
                        <a:solidFill>
                          <a:srgbClr val="0070C0"/>
                        </a:solidFill>
                        <a:latin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>
                          <a:solidFill>
                            <a:srgbClr val="0070C0"/>
                          </a:solidFill>
                          <a:latin typeface="Comic Sans MS"/>
                        </a:rPr>
                        <a:t>Autumn</a:t>
                      </a:r>
                      <a:r>
                        <a:rPr lang="en-GB" sz="900" b="1" baseline="0">
                          <a:solidFill>
                            <a:srgbClr val="0070C0"/>
                          </a:solidFill>
                          <a:latin typeface="Comic Sans MS"/>
                        </a:rPr>
                        <a:t> 2</a:t>
                      </a:r>
                      <a:endParaRPr lang="en-GB" sz="900" b="1">
                        <a:solidFill>
                          <a:srgbClr val="0070C0"/>
                        </a:solidFill>
                        <a:latin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baseline="0">
                          <a:solidFill>
                            <a:srgbClr val="0070C0"/>
                          </a:solidFill>
                          <a:latin typeface="Comic Sans MS"/>
                        </a:rPr>
                        <a:t>Spring 1</a:t>
                      </a:r>
                      <a:endParaRPr lang="en-GB" sz="900" b="1">
                        <a:solidFill>
                          <a:srgbClr val="0070C0"/>
                        </a:solidFill>
                        <a:latin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baseline="0">
                          <a:solidFill>
                            <a:srgbClr val="0070C0"/>
                          </a:solidFill>
                          <a:latin typeface="Comic Sans MS"/>
                        </a:rPr>
                        <a:t>Spring 2</a:t>
                      </a:r>
                      <a:endParaRPr lang="en-GB" sz="900" b="1">
                        <a:solidFill>
                          <a:srgbClr val="0070C0"/>
                        </a:solidFill>
                        <a:latin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baseline="0">
                          <a:solidFill>
                            <a:srgbClr val="0070C0"/>
                          </a:solidFill>
                          <a:latin typeface="Comic Sans MS"/>
                        </a:rPr>
                        <a:t>Summer 1</a:t>
                      </a:r>
                      <a:endParaRPr lang="en-GB" sz="900" b="1">
                        <a:solidFill>
                          <a:srgbClr val="0070C0"/>
                        </a:solidFill>
                        <a:latin typeface="Comic Sans M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b="1" baseline="0">
                          <a:solidFill>
                            <a:srgbClr val="0070C0"/>
                          </a:solidFill>
                          <a:latin typeface="Comic Sans MS"/>
                        </a:rPr>
                        <a:t>Summer 2</a:t>
                      </a:r>
                      <a:endParaRPr lang="en-GB" sz="900" b="1">
                        <a:solidFill>
                          <a:srgbClr val="0070C0"/>
                        </a:solidFill>
                        <a:latin typeface="Comic Sans M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5302289"/>
                  </a:ext>
                </a:extLst>
              </a:tr>
              <a:tr h="780520">
                <a:tc>
                  <a:txBody>
                    <a:bodyPr/>
                    <a:lstStyle/>
                    <a:p>
                      <a:r>
                        <a:rPr lang="en-GB" sz="900" b="1">
                          <a:solidFill>
                            <a:srgbClr val="0070C0"/>
                          </a:solidFill>
                          <a:latin typeface="Comic Sans MS"/>
                        </a:rPr>
                        <a:t>English</a:t>
                      </a:r>
                      <a:br>
                        <a:rPr lang="en-GB" sz="900">
                          <a:solidFill>
                            <a:srgbClr val="0070C0"/>
                          </a:solidFill>
                          <a:latin typeface="Comic Sans MS"/>
                        </a:rPr>
                      </a:br>
                      <a:endParaRPr lang="en-GB" sz="900" b="1">
                        <a:solidFill>
                          <a:srgbClr val="0070C0"/>
                        </a:solidFill>
                        <a:latin typeface="Comic Sans M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>
                          <a:latin typeface="Comic Sans MS"/>
                        </a:rPr>
                        <a:t>Reading </a:t>
                      </a:r>
                    </a:p>
                    <a:p>
                      <a:pPr algn="ctr"/>
                      <a:r>
                        <a:rPr lang="en-GB" sz="900">
                          <a:latin typeface="Comic Sans MS"/>
                        </a:rPr>
                        <a:t>Writing including </a:t>
                      </a:r>
                    </a:p>
                    <a:p>
                      <a:pPr algn="ctr"/>
                      <a:r>
                        <a:rPr lang="en-GB" sz="900">
                          <a:latin typeface="Comic Sans MS"/>
                        </a:rPr>
                        <a:t>grammar, spelling and punctuation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>
                          <a:solidFill>
                            <a:schemeClr val="tx1"/>
                          </a:solidFill>
                          <a:latin typeface="Comic Sans MS"/>
                        </a:rPr>
                        <a:t>Reading </a:t>
                      </a:r>
                    </a:p>
                    <a:p>
                      <a:pPr algn="ctr"/>
                      <a:r>
                        <a:rPr lang="en-GB" sz="900">
                          <a:solidFill>
                            <a:schemeClr val="tx1"/>
                          </a:solidFill>
                          <a:latin typeface="Comic Sans MS"/>
                        </a:rPr>
                        <a:t>Writing including </a:t>
                      </a:r>
                    </a:p>
                    <a:p>
                      <a:pPr algn="ctr"/>
                      <a:r>
                        <a:rPr lang="en-GB" sz="900">
                          <a:solidFill>
                            <a:schemeClr val="tx1"/>
                          </a:solidFill>
                          <a:latin typeface="Comic Sans MS"/>
                        </a:rPr>
                        <a:t>grammar, spelling and punctuation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>
                          <a:latin typeface="Comic Sans MS"/>
                        </a:rPr>
                        <a:t>Reading </a:t>
                      </a:r>
                    </a:p>
                    <a:p>
                      <a:pPr algn="ctr"/>
                      <a:r>
                        <a:rPr lang="en-GB" sz="900">
                          <a:latin typeface="Comic Sans MS"/>
                        </a:rPr>
                        <a:t>Writing including </a:t>
                      </a:r>
                    </a:p>
                    <a:p>
                      <a:pPr algn="ctr"/>
                      <a:r>
                        <a:rPr lang="en-GB" sz="900">
                          <a:latin typeface="Comic Sans MS"/>
                        </a:rPr>
                        <a:t>grammar, spelling and punctuation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>
                          <a:latin typeface="Comic Sans MS"/>
                        </a:rPr>
                        <a:t>Reading </a:t>
                      </a:r>
                    </a:p>
                    <a:p>
                      <a:pPr algn="ctr"/>
                      <a:r>
                        <a:rPr lang="en-GB" sz="900">
                          <a:latin typeface="Comic Sans MS"/>
                        </a:rPr>
                        <a:t>Writing including </a:t>
                      </a:r>
                    </a:p>
                    <a:p>
                      <a:pPr algn="ctr"/>
                      <a:r>
                        <a:rPr lang="en-GB" sz="900">
                          <a:latin typeface="Comic Sans MS"/>
                        </a:rPr>
                        <a:t>grammar, spelling and punctuation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>
                          <a:latin typeface="Comic Sans MS"/>
                        </a:rPr>
                        <a:t>Reading </a:t>
                      </a:r>
                    </a:p>
                    <a:p>
                      <a:pPr algn="ctr"/>
                      <a:r>
                        <a:rPr lang="en-GB" sz="900">
                          <a:latin typeface="Comic Sans MS"/>
                        </a:rPr>
                        <a:t>Writing including </a:t>
                      </a:r>
                    </a:p>
                    <a:p>
                      <a:pPr algn="ctr"/>
                      <a:r>
                        <a:rPr lang="en-GB" sz="900">
                          <a:latin typeface="Comic Sans MS"/>
                        </a:rPr>
                        <a:t>grammar, spelling and punctuation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>
                          <a:latin typeface="Comic Sans MS"/>
                        </a:rPr>
                        <a:t>Reading </a:t>
                      </a:r>
                    </a:p>
                    <a:p>
                      <a:pPr algn="ctr"/>
                      <a:r>
                        <a:rPr lang="en-GB" sz="900">
                          <a:latin typeface="Comic Sans MS"/>
                        </a:rPr>
                        <a:t>Writing including </a:t>
                      </a:r>
                    </a:p>
                    <a:p>
                      <a:pPr algn="ctr"/>
                      <a:r>
                        <a:rPr lang="en-GB" sz="900">
                          <a:latin typeface="Comic Sans MS"/>
                        </a:rPr>
                        <a:t>grammar, spelling and punctuation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93404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900" b="1">
                          <a:solidFill>
                            <a:srgbClr val="0070C0"/>
                          </a:solidFill>
                          <a:latin typeface="Comic Sans MS"/>
                        </a:rPr>
                        <a:t>Maths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>
                          <a:latin typeface="Comic Sans MS"/>
                        </a:rPr>
                        <a:t>Place Value</a:t>
                      </a:r>
                    </a:p>
                    <a:p>
                      <a:pPr algn="ctr"/>
                      <a:r>
                        <a:rPr lang="en-GB" sz="900">
                          <a:latin typeface="Comic Sans MS"/>
                        </a:rPr>
                        <a:t>Addition </a:t>
                      </a:r>
                    </a:p>
                    <a:p>
                      <a:pPr algn="ctr"/>
                      <a:r>
                        <a:rPr lang="en-GB" sz="900">
                          <a:latin typeface="Comic Sans MS"/>
                        </a:rPr>
                        <a:t>Subtraction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>
                          <a:solidFill>
                            <a:schemeClr val="tx1"/>
                          </a:solidFill>
                          <a:latin typeface="Comic Sans MS"/>
                        </a:rPr>
                        <a:t>Multiplication</a:t>
                      </a:r>
                      <a:r>
                        <a:rPr lang="en-GB" sz="900" baseline="0">
                          <a:solidFill>
                            <a:schemeClr val="tx1"/>
                          </a:solidFill>
                          <a:latin typeface="Comic Sans MS"/>
                        </a:rPr>
                        <a:t> </a:t>
                      </a:r>
                    </a:p>
                    <a:p>
                      <a:pPr algn="ctr"/>
                      <a:r>
                        <a:rPr lang="en-GB" sz="900" baseline="0">
                          <a:solidFill>
                            <a:schemeClr val="tx1"/>
                          </a:solidFill>
                          <a:latin typeface="Comic Sans MS"/>
                        </a:rPr>
                        <a:t>Division</a:t>
                      </a:r>
                    </a:p>
                    <a:p>
                      <a:pPr marL="0" marR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GB" sz="900">
                          <a:solidFill>
                            <a:schemeClr val="tx1"/>
                          </a:solidFill>
                          <a:latin typeface="Comic Sans MS"/>
                        </a:rPr>
                        <a:t>Length and Perimeter</a:t>
                      </a:r>
                      <a:endParaRPr lang="en-GB" sz="900"/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GB" sz="900" b="0" i="0" u="none" strike="noStrike" noProof="0">
                          <a:solidFill>
                            <a:srgbClr val="000000"/>
                          </a:solidFill>
                          <a:latin typeface="Comic Sans MS"/>
                        </a:rPr>
                        <a:t>Area</a:t>
                      </a:r>
                      <a:r>
                        <a:rPr lang="en-GB" sz="900">
                          <a:solidFill>
                            <a:schemeClr val="tx1"/>
                          </a:solidFill>
                          <a:latin typeface="Comic Sans MS"/>
                        </a:rPr>
                        <a:t> </a:t>
                      </a:r>
                      <a:endParaRPr lang="en-GB" sz="9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>
                          <a:latin typeface="Comic Sans MS"/>
                        </a:rPr>
                        <a:t>Multiplication</a:t>
                      </a:r>
                      <a:r>
                        <a:rPr lang="en-GB" sz="900" baseline="0">
                          <a:latin typeface="Comic Sans MS"/>
                        </a:rPr>
                        <a:t>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aseline="0">
                          <a:latin typeface="Comic Sans MS"/>
                        </a:rPr>
                        <a:t>Division 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/>
                      </a:pPr>
                      <a:r>
                        <a:rPr lang="en-GB" sz="900" b="0" i="0" u="none" strike="noStrike" noProof="0">
                          <a:solidFill>
                            <a:srgbClr val="000000"/>
                          </a:solidFill>
                          <a:latin typeface="Comic Sans MS"/>
                        </a:rPr>
                        <a:t>Money</a:t>
                      </a:r>
                      <a:endParaRPr lang="en-GB" sz="9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900">
                        <a:latin typeface="Comic Sans MS"/>
                      </a:endParaRPr>
                    </a:p>
                    <a:p>
                      <a:pPr lvl="0" algn="ctr">
                        <a:buNone/>
                      </a:pPr>
                      <a:r>
                        <a:rPr lang="en-GB" sz="900">
                          <a:latin typeface="Comic Sans MS"/>
                        </a:rPr>
                        <a:t>Fractions</a:t>
                      </a:r>
                    </a:p>
                    <a:p>
                      <a:pPr algn="ctr"/>
                      <a:r>
                        <a:rPr lang="en-GB" sz="900">
                          <a:latin typeface="Comic Sans MS"/>
                        </a:rPr>
                        <a:t>Decimals</a:t>
                      </a:r>
                      <a:endParaRPr lang="en-GB" sz="90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900">
                        <a:latin typeface="Comic Sans M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>
                          <a:latin typeface="Comic Sans MS"/>
                        </a:rPr>
                        <a:t>Time</a:t>
                      </a:r>
                    </a:p>
                    <a:p>
                      <a:pPr lvl="0" algn="ctr">
                        <a:buNone/>
                      </a:pPr>
                      <a:r>
                        <a:rPr lang="en-GB" sz="900" b="0" i="0" u="none" strike="noStrike" noProof="0">
                          <a:solidFill>
                            <a:srgbClr val="000000"/>
                          </a:solidFill>
                          <a:latin typeface="Comic Sans MS"/>
                        </a:rPr>
                        <a:t>Shape</a:t>
                      </a:r>
                      <a:endParaRPr lang="en-GB" sz="9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>
                          <a:latin typeface="Comic Sans MS"/>
                        </a:rPr>
                        <a:t>Position</a:t>
                      </a:r>
                      <a:r>
                        <a:rPr lang="en-GB" sz="900" baseline="0">
                          <a:latin typeface="Comic Sans MS"/>
                        </a:rPr>
                        <a:t> and Direction</a:t>
                      </a:r>
                      <a:endParaRPr lang="en-GB" sz="900">
                        <a:latin typeface="Comic Sans MS"/>
                      </a:endParaRPr>
                    </a:p>
                    <a:p>
                      <a:pPr lvl="0" algn="ctr">
                        <a:buNone/>
                      </a:pPr>
                      <a:r>
                        <a:rPr lang="en-GB" sz="900" b="0" i="0" u="none" strike="noStrike" baseline="0" noProof="0">
                          <a:solidFill>
                            <a:srgbClr val="000000"/>
                          </a:solidFill>
                          <a:latin typeface="Comic Sans MS"/>
                        </a:rPr>
                        <a:t>Statistics</a:t>
                      </a:r>
                      <a:endParaRPr lang="en-GB" sz="900">
                        <a:latin typeface="Comic Sans M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61679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>
                          <a:solidFill>
                            <a:srgbClr val="0070C0"/>
                          </a:solidFill>
                          <a:latin typeface="Comic Sans MS"/>
                        </a:rPr>
                        <a:t>Science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900" b="0" i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​Living things and their habitats​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900" b="0" i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​Animals, including humans​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900" b="0" i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​Electricity​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900" b="0" i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​Sound​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900" b="0" i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​States of matter​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900" b="0" i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​States of matter​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63650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900" b="1">
                          <a:solidFill>
                            <a:srgbClr val="0070C0"/>
                          </a:solidFill>
                          <a:latin typeface="Comic Sans MS"/>
                        </a:rPr>
                        <a:t>History</a:t>
                      </a:r>
                      <a:r>
                        <a:rPr lang="en-GB" sz="900" b="1" baseline="0">
                          <a:solidFill>
                            <a:srgbClr val="0070C0"/>
                          </a:solidFill>
                          <a:latin typeface="Comic Sans MS"/>
                        </a:rPr>
                        <a:t> and Geography</a:t>
                      </a:r>
                      <a:endParaRPr lang="en-GB" sz="900" b="1">
                        <a:solidFill>
                          <a:srgbClr val="0070C0"/>
                        </a:solidFill>
                        <a:latin typeface="Comic Sans M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/>
                      </a:pPr>
                      <a:r>
                        <a:rPr lang="en-GB" sz="900" b="0" i="0" u="none" strike="noStrike" kern="1200" noProof="0">
                          <a:solidFill>
                            <a:srgbClr val="000000"/>
                          </a:solidFill>
                          <a:effectLst/>
                          <a:latin typeface="Comic Sans MS"/>
                          <a:ea typeface="+mn-ea"/>
                          <a:cs typeface="+mn-cs"/>
                        </a:rPr>
                        <a:t>Rivers</a:t>
                      </a:r>
                      <a:endParaRPr lang="en-US" sz="90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GB" sz="900" b="0" i="0" u="none" strike="noStrike" noProof="0">
                          <a:solidFill>
                            <a:schemeClr val="tx1"/>
                          </a:solidFill>
                          <a:effectLst/>
                          <a:latin typeface="Comic Sans MS"/>
                          <a:ea typeface="Calibri"/>
                          <a:cs typeface="Times New Roman"/>
                        </a:rPr>
                        <a:t>Roman Britain</a:t>
                      </a:r>
                      <a:endParaRPr lang="en-GB" sz="900">
                        <a:effectLst/>
                        <a:latin typeface="Comic Sans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omic Sans MS"/>
                          <a:ea typeface="Calibri"/>
                          <a:cs typeface="Times New Roman"/>
                        </a:rPr>
                        <a:t>Natural Resources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omic Sans MS"/>
                          <a:ea typeface="Calibri"/>
                          <a:cs typeface="Times New Roman"/>
                        </a:rPr>
                        <a:t>Anglo Saxons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b="0" i="0" u="none" strike="noStrike" noProof="0">
                          <a:solidFill>
                            <a:srgbClr val="000000"/>
                          </a:solidFill>
                          <a:effectLst/>
                          <a:latin typeface="Comic Sans MS"/>
                          <a:ea typeface="Calibri"/>
                          <a:cs typeface="Times New Roman"/>
                        </a:rPr>
                        <a:t>Vikings</a:t>
                      </a:r>
                      <a:endParaRPr lang="en-GB" sz="900">
                        <a:effectLst/>
                        <a:latin typeface="Comic Sans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900" b="0" i="0" u="none" strike="noStrike" noProof="0">
                          <a:solidFill>
                            <a:srgbClr val="000000"/>
                          </a:solidFill>
                          <a:effectLst/>
                          <a:latin typeface="Comic Sans MS"/>
                          <a:ea typeface="Calibri"/>
                          <a:cs typeface="Times New Roman"/>
                        </a:rPr>
                        <a:t>Europe</a:t>
                      </a:r>
                      <a:endParaRPr lang="en-US" sz="900"/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91572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900" b="1">
                          <a:solidFill>
                            <a:srgbClr val="0070C0"/>
                          </a:solidFill>
                          <a:latin typeface="Comic Sans MS"/>
                        </a:rPr>
                        <a:t>Art and </a:t>
                      </a:r>
                    </a:p>
                    <a:p>
                      <a:r>
                        <a:rPr lang="en-GB" sz="900" b="1">
                          <a:solidFill>
                            <a:srgbClr val="0070C0"/>
                          </a:solidFill>
                          <a:latin typeface="Comic Sans MS"/>
                        </a:rPr>
                        <a:t>Design and Technology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omic Sans MS"/>
                          <a:ea typeface="Calibri"/>
                          <a:cs typeface="Times New Roman"/>
                        </a:rPr>
                        <a:t>Drawing: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omic Sans MS"/>
                          <a:ea typeface="Calibri"/>
                          <a:cs typeface="Times New Roman"/>
                        </a:rPr>
                        <a:t>Phlegm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omic Sans MS"/>
                          <a:ea typeface="Calibri"/>
                          <a:cs typeface="Times New Roman"/>
                        </a:rPr>
                        <a:t>Mechanisms: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omic Sans MS"/>
                          <a:ea typeface="Calibri"/>
                          <a:cs typeface="Times New Roman"/>
                        </a:rPr>
                        <a:t> Slingshot Car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omic Sans MS"/>
                          <a:ea typeface="Calibri"/>
                          <a:cs typeface="Times New Roman"/>
                        </a:rPr>
                        <a:t>Collage:</a:t>
                      </a:r>
                      <a:r>
                        <a:rPr lang="en-GB" sz="900" baseline="0">
                          <a:effectLst/>
                          <a:latin typeface="Comic Sans MS"/>
                          <a:ea typeface="Calibri"/>
                          <a:cs typeface="Times New Roman"/>
                        </a:rPr>
                        <a:t>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b="0" i="0" kern="1200">
                          <a:solidFill>
                            <a:schemeClr val="tx1"/>
                          </a:solidFill>
                          <a:effectLst/>
                          <a:latin typeface="Comic Sans MS"/>
                          <a:ea typeface="+mn-ea"/>
                          <a:cs typeface="+mn-cs"/>
                        </a:rPr>
                        <a:t>Danielle Vaughn </a:t>
                      </a:r>
                      <a:endParaRPr lang="en-GB" sz="900">
                        <a:effectLst/>
                        <a:latin typeface="Comic Sans MS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>
                          <a:effectLst/>
                          <a:latin typeface="Comic Sans MS"/>
                          <a:ea typeface="Calibri"/>
                          <a:cs typeface="Times New Roman"/>
                        </a:rPr>
                        <a:t>Construction: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>
                          <a:effectLst/>
                          <a:latin typeface="Comic Sans MS"/>
                          <a:ea typeface="Calibri"/>
                          <a:cs typeface="Times New Roman"/>
                        </a:rPr>
                        <a:t> Pavilion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omic Sans MS"/>
                          <a:ea typeface="Calibri"/>
                          <a:cs typeface="Times New Roman"/>
                        </a:rPr>
                        <a:t>Painting: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omic Sans MS"/>
                          <a:ea typeface="Calibri"/>
                          <a:cs typeface="Times New Roman"/>
                        </a:rPr>
                        <a:t>Pablo Picasso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>
                          <a:effectLst/>
                          <a:latin typeface="Comic Sans MS"/>
                          <a:ea typeface="Calibri"/>
                          <a:cs typeface="Times New Roman"/>
                        </a:rPr>
                        <a:t>Food and Nutrition: Biscuits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92546393"/>
                  </a:ext>
                </a:extLst>
              </a:tr>
              <a:tr h="608541">
                <a:tc>
                  <a:txBody>
                    <a:bodyPr/>
                    <a:lstStyle/>
                    <a:p>
                      <a:r>
                        <a:rPr lang="en-GB" sz="900" b="1">
                          <a:solidFill>
                            <a:srgbClr val="0070C0"/>
                          </a:solidFill>
                          <a:latin typeface="Comic Sans MS"/>
                        </a:rPr>
                        <a:t>Religion</a:t>
                      </a:r>
                      <a:r>
                        <a:rPr lang="en-GB" sz="900" b="1" baseline="0">
                          <a:solidFill>
                            <a:srgbClr val="0070C0"/>
                          </a:solidFill>
                          <a:latin typeface="Comic Sans MS"/>
                        </a:rPr>
                        <a:t> and Worldviews</a:t>
                      </a:r>
                      <a:endParaRPr lang="en-GB" sz="900" b="1">
                        <a:solidFill>
                          <a:srgbClr val="0070C0"/>
                        </a:solidFill>
                        <a:latin typeface="Comic Sans M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>
                          <a:latin typeface="Comic Sans MS"/>
                        </a:rPr>
                        <a:t>Are all religions equal?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>
                          <a:latin typeface="Comic Sans MS"/>
                        </a:rPr>
                        <a:t>What makes some texts sacred?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>
                          <a:latin typeface="Comic Sans MS"/>
                        </a:rPr>
                        <a:t>Just how important are our beliefs?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>
                          <a:latin typeface="Comic Sans MS"/>
                        </a:rPr>
                        <a:t>Who was Jesus?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>
                          <a:latin typeface="Comic Sans MS"/>
                        </a:rPr>
                        <a:t>Why is the bible the best-selling book of all time?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>
                          <a:latin typeface="Comic Sans MS"/>
                        </a:rPr>
                        <a:t>Does the language of scripture matter?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98224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900" b="1">
                          <a:solidFill>
                            <a:srgbClr val="0070C0"/>
                          </a:solidFill>
                          <a:latin typeface="Comic Sans MS"/>
                        </a:rPr>
                        <a:t>PSHE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>
                          <a:latin typeface="Comic Sans MS"/>
                        </a:rPr>
                        <a:t>Being Me In My</a:t>
                      </a:r>
                      <a:r>
                        <a:rPr lang="en-GB" sz="900" baseline="0">
                          <a:latin typeface="Comic Sans MS"/>
                        </a:rPr>
                        <a:t> World</a:t>
                      </a:r>
                    </a:p>
                    <a:p>
                      <a:pPr lvl="0" algn="ctr">
                        <a:buNone/>
                      </a:pPr>
                      <a:endParaRPr lang="en-GB" sz="900" baseline="0">
                        <a:latin typeface="Comic Sans M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>
                          <a:latin typeface="Comic Sans MS"/>
                        </a:rPr>
                        <a:t>Celebrating Difference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>
                          <a:latin typeface="Comic Sans MS"/>
                        </a:rPr>
                        <a:t>Healthy Me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>
                          <a:latin typeface="Comic Sans MS"/>
                        </a:rPr>
                        <a:t>Staying Safe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>
                          <a:latin typeface="Comic Sans MS"/>
                        </a:rPr>
                        <a:t>Relationships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GB" sz="900">
                        <a:latin typeface="Comic Sans MS"/>
                      </a:endParaRPr>
                    </a:p>
                    <a:p>
                      <a:pPr lvl="0" algn="ctr">
                        <a:buNone/>
                      </a:pPr>
                      <a:r>
                        <a:rPr lang="en-GB" sz="900">
                          <a:latin typeface="Comic Sans MS"/>
                        </a:rPr>
                        <a:t>Changing Me</a:t>
                      </a:r>
                    </a:p>
                    <a:p>
                      <a:pPr lvl="0" algn="ctr">
                        <a:buNone/>
                      </a:pPr>
                      <a:endParaRPr lang="en-GB" sz="900">
                        <a:latin typeface="Comic Sans MS"/>
                      </a:endParaRPr>
                    </a:p>
                    <a:p>
                      <a:pPr lvl="0" algn="ctr">
                        <a:buNone/>
                      </a:pPr>
                      <a:endParaRPr lang="en-GB" sz="900">
                        <a:latin typeface="Comic Sans MS"/>
                      </a:endParaRPr>
                    </a:p>
                    <a:p>
                      <a:pPr lvl="0" algn="ctr">
                        <a:buNone/>
                      </a:pPr>
                      <a:endParaRPr lang="en-GB" sz="900">
                        <a:latin typeface="Comic Sans M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306698"/>
                  </a:ext>
                </a:extLst>
              </a:tr>
              <a:tr h="548024">
                <a:tc>
                  <a:txBody>
                    <a:bodyPr/>
                    <a:lstStyle/>
                    <a:p>
                      <a:r>
                        <a:rPr lang="en-GB" sz="900" b="1">
                          <a:solidFill>
                            <a:srgbClr val="0070C0"/>
                          </a:solidFill>
                          <a:latin typeface="Comic Sans MS"/>
                        </a:rPr>
                        <a:t>Computing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omic Sans MS"/>
                          <a:ea typeface="Calibri"/>
                          <a:cs typeface="Times New Roman"/>
                        </a:rPr>
                        <a:t>The Internet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solidFill>
                            <a:schemeClr val="tx1"/>
                          </a:solidFill>
                          <a:effectLst/>
                          <a:latin typeface="Comic Sans MS"/>
                          <a:ea typeface="Calibri"/>
                          <a:cs typeface="Times New Roman"/>
                        </a:rPr>
                        <a:t>Audio Production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  <a:latin typeface="Comic Sans MS"/>
                          <a:ea typeface="Calibri"/>
                          <a:cs typeface="Times New Roman"/>
                        </a:rPr>
                        <a:t>Repetition in Shapes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>
                          <a:effectLst/>
                          <a:latin typeface="Comic Sans MS"/>
                          <a:ea typeface="Calibri"/>
                          <a:cs typeface="Times New Roman"/>
                        </a:rPr>
                        <a:t>Photo editing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 b="0" i="0" u="none" strike="noStrike" noProof="0">
                          <a:solidFill>
                            <a:srgbClr val="000000"/>
                          </a:solidFill>
                          <a:effectLst/>
                          <a:latin typeface="Comic Sans MS"/>
                          <a:ea typeface="Calibri"/>
                          <a:cs typeface="Times New Roman"/>
                        </a:rPr>
                        <a:t>Repetition in Games</a:t>
                      </a:r>
                      <a:endParaRPr lang="en-US" sz="900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900" b="0" i="0" u="none" strike="noStrike" noProof="0">
                          <a:solidFill>
                            <a:srgbClr val="000000"/>
                          </a:solidFill>
                          <a:effectLst/>
                          <a:latin typeface="Comic Sans MS"/>
                          <a:ea typeface="Calibri"/>
                          <a:cs typeface="Times New Roman"/>
                        </a:rPr>
                        <a:t>Data logging</a:t>
                      </a:r>
                      <a:endParaRPr lang="en-US" sz="900"/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77736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900" b="1">
                          <a:solidFill>
                            <a:srgbClr val="0070C0"/>
                          </a:solidFill>
                          <a:latin typeface="Comic Sans MS"/>
                        </a:rPr>
                        <a:t>Physical</a:t>
                      </a:r>
                      <a:r>
                        <a:rPr lang="en-GB" sz="900" b="1" baseline="0">
                          <a:solidFill>
                            <a:srgbClr val="0070C0"/>
                          </a:solidFill>
                          <a:latin typeface="Comic Sans MS"/>
                        </a:rPr>
                        <a:t> Education</a:t>
                      </a:r>
                      <a:endParaRPr lang="en-GB" sz="900" b="1">
                        <a:solidFill>
                          <a:srgbClr val="0070C0"/>
                        </a:solidFill>
                        <a:latin typeface="Comic Sans M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>
                          <a:latin typeface="Comic Sans MS"/>
                        </a:rPr>
                        <a:t>Fitness / OAA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>
                          <a:latin typeface="Comic Sans MS"/>
                        </a:rPr>
                        <a:t>Ball skills / Yoga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>
                          <a:latin typeface="Comic Sans MS"/>
                        </a:rPr>
                        <a:t>Parkour / Football</a:t>
                      </a:r>
                      <a:endParaRPr lang="en-GB" sz="900" baseline="0">
                        <a:latin typeface="Comic Sans M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>
                          <a:latin typeface="Comic Sans MS"/>
                        </a:rPr>
                        <a:t>Basketball / Dance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>
                          <a:latin typeface="Comic Sans MS"/>
                        </a:rPr>
                        <a:t>Cricket / Dodge ball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>
                          <a:latin typeface="Comic Sans MS"/>
                        </a:rPr>
                        <a:t>Tennis / Athletics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10221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900" b="1">
                          <a:solidFill>
                            <a:srgbClr val="0070C0"/>
                          </a:solidFill>
                          <a:latin typeface="Comic Sans MS"/>
                        </a:rPr>
                        <a:t>Music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>
                          <a:latin typeface="Comic Sans MS"/>
                        </a:rPr>
                        <a:t>Musical Structures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>
                          <a:latin typeface="Comic Sans MS"/>
                        </a:rPr>
                        <a:t>Exploring Feelings When You Play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>
                          <a:latin typeface="Comic Sans MS"/>
                        </a:rPr>
                        <a:t>Compose With Your Friends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>
                          <a:latin typeface="Comic Sans MS"/>
                        </a:rPr>
                        <a:t>Feelings Through Music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>
                          <a:latin typeface="Comic Sans MS"/>
                        </a:rPr>
                        <a:t>Expression Through</a:t>
                      </a:r>
                      <a:r>
                        <a:rPr lang="en-GB" sz="900" baseline="0">
                          <a:latin typeface="Comic Sans MS"/>
                        </a:rPr>
                        <a:t> Improvisation</a:t>
                      </a:r>
                      <a:endParaRPr lang="en-GB" sz="900">
                        <a:latin typeface="Comic Sans M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>
                          <a:latin typeface="Comic Sans MS"/>
                        </a:rPr>
                        <a:t>The Show Must Go 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52683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>
                          <a:solidFill>
                            <a:srgbClr val="0070C0"/>
                          </a:solidFill>
                          <a:latin typeface="Comic Sans MS"/>
                        </a:rPr>
                        <a:t>French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900" b="0" i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People and Our Bodies</a:t>
                      </a:r>
                      <a:endParaRPr lang="en-GB" sz="900">
                        <a:latin typeface="Comic Sans M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GB" sz="120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900" b="0" i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Where I Live</a:t>
                      </a:r>
                      <a:endParaRPr lang="en-GB" sz="900">
                        <a:latin typeface="Comic Sans M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GB" sz="120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900" b="0" i="0">
                          <a:solidFill>
                            <a:srgbClr val="000000"/>
                          </a:solidFill>
                          <a:effectLst/>
                          <a:latin typeface="Comic Sans MS"/>
                        </a:rPr>
                        <a:t>My School</a:t>
                      </a:r>
                      <a:endParaRPr lang="en-GB" sz="900">
                        <a:latin typeface="Comic Sans MS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GB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9036438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659232" y="535789"/>
            <a:ext cx="6319520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2000" b="1">
                <a:solidFill>
                  <a:srgbClr val="007AD6"/>
                </a:solidFill>
                <a:latin typeface="Comic Sans MS"/>
              </a:rPr>
              <a:t>Year 3/4 Long Term Plan 2026-2027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0241" y="74566"/>
            <a:ext cx="650049" cy="78459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049" y="110779"/>
            <a:ext cx="1084584" cy="741886"/>
          </a:xfrm>
          <a:prstGeom prst="rect">
            <a:avLst/>
          </a:prstGeom>
        </p:spPr>
      </p:pic>
      <p:pic>
        <p:nvPicPr>
          <p:cNvPr id="8" name="Picture 2" descr="https://images-na.ssl-images-amazon.com/images/I/51cTJi+OfML._SX320_BO1,204,203,200_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91464">
            <a:off x="10131707" y="150941"/>
            <a:ext cx="538537" cy="834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96215" y="110779"/>
            <a:ext cx="755036" cy="76315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752444" y="28958"/>
            <a:ext cx="1196784" cy="85421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119" b="97881" l="1059" r="98517">
                        <a14:foregroundMark x1="39407" y1="42585" x2="39407" y2="42585"/>
                        <a14:foregroundMark x1="76483" y1="44068" x2="76483" y2="44068"/>
                        <a14:foregroundMark x1="16525" y1="55085" x2="16525" y2="55085"/>
                        <a14:foregroundMark x1="41314" y1="42797" x2="41314" y2="42797"/>
                        <a14:foregroundMark x1="83898" y1="45339" x2="83898" y2="45339"/>
                        <a14:foregroundMark x1="14831" y1="62500" x2="14831" y2="62500"/>
                        <a14:foregroundMark x1="18856" y1="65678" x2="18856" y2="65678"/>
                        <a14:foregroundMark x1="19915" y1="69915" x2="19915" y2="69915"/>
                        <a14:foregroundMark x1="28178" y1="74153" x2="28178" y2="74153"/>
                        <a14:foregroundMark x1="27966" y1="76907" x2="27966" y2="76907"/>
                        <a14:foregroundMark x1="31992" y1="78390" x2="31992" y2="78390"/>
                        <a14:foregroundMark x1="33686" y1="76271" x2="33686" y2="76271"/>
                        <a14:foregroundMark x1="37712" y1="81356" x2="37712" y2="81356"/>
                        <a14:foregroundMark x1="40678" y1="81780" x2="40678" y2="81780"/>
                        <a14:foregroundMark x1="42161" y1="84110" x2="42161" y2="84110"/>
                        <a14:foregroundMark x1="49788" y1="80297" x2="49788" y2="80297"/>
                        <a14:foregroundMark x1="54661" y1="81780" x2="54661" y2="81780"/>
                        <a14:foregroundMark x1="60805" y1="79237" x2="60805" y2="79237"/>
                        <a14:foregroundMark x1="69068" y1="77331" x2="69068" y2="77331"/>
                        <a14:foregroundMark x1="72458" y1="73305" x2="72458" y2="73305"/>
                        <a14:foregroundMark x1="78814" y1="66737" x2="78814" y2="66737"/>
                        <a14:foregroundMark x1="80720" y1="63136" x2="80720" y2="63136"/>
                        <a14:foregroundMark x1="56356" y1="55720" x2="56356" y2="55720"/>
                        <a14:foregroundMark x1="60805" y1="43008" x2="60805" y2="43008"/>
                        <a14:foregroundMark x1="47881" y1="42373" x2="47881" y2="42373"/>
                        <a14:foregroundMark x1="58898" y1="42161" x2="58898" y2="42161"/>
                        <a14:foregroundMark x1="38559" y1="37076" x2="38559" y2="37076"/>
                        <a14:foregroundMark x1="34322" y1="20763" x2="34322" y2="20763"/>
                        <a14:foregroundMark x1="37924" y1="18220" x2="37924" y2="18220"/>
                        <a14:foregroundMark x1="20975" y1="29025" x2="20975" y2="29025"/>
                        <a14:foregroundMark x1="18644" y1="26695" x2="18644" y2="26695"/>
                        <a14:foregroundMark x1="21822" y1="25212" x2="21822" y2="25212"/>
                        <a14:foregroundMark x1="43856" y1="42373" x2="43856" y2="42373"/>
                        <a14:foregroundMark x1="69915" y1="74576" x2="69915" y2="74576"/>
                        <a14:foregroundMark x1="22881" y1="34110" x2="22881" y2="34110"/>
                        <a14:foregroundMark x1="24788" y1="44492" x2="24788" y2="44492"/>
                        <a14:foregroundMark x1="32627" y1="29237" x2="32627" y2="29237"/>
                        <a14:foregroundMark x1="29449" y1="34110" x2="29449" y2="34110"/>
                        <a14:foregroundMark x1="23093" y1="40678" x2="23093" y2="40678"/>
                        <a14:foregroundMark x1="37288" y1="25212" x2="37288" y2="25212"/>
                        <a14:foregroundMark x1="27542" y1="25212" x2="27542" y2="25212"/>
                        <a14:foregroundMark x1="19068" y1="41525" x2="19068" y2="41525"/>
                        <a14:foregroundMark x1="15466" y1="39195" x2="15466" y2="39195"/>
                        <a14:foregroundMark x1="52542" y1="25424" x2="52542" y2="25424"/>
                        <a14:foregroundMark x1="57839" y1="16949" x2="57839" y2="16949"/>
                        <a14:foregroundMark x1="42797" y1="16314" x2="42797" y2="16314"/>
                        <a14:foregroundMark x1="31144" y1="44703" x2="31144" y2="44703"/>
                        <a14:foregroundMark x1="21186" y1="50212" x2="21186" y2="50212"/>
                        <a14:foregroundMark x1="29237" y1="53390" x2="29237" y2="53390"/>
                        <a14:foregroundMark x1="51059" y1="15254" x2="51059" y2="15254"/>
                        <a14:foregroundMark x1="61864" y1="47881" x2="61864" y2="47881"/>
                        <a14:foregroundMark x1="72246" y1="51059" x2="72246" y2="51059"/>
                        <a14:foregroundMark x1="21610" y1="32627" x2="21610" y2="32627"/>
                        <a14:foregroundMark x1="37288" y1="42585" x2="37288" y2="42585"/>
                        <a14:backgroundMark x1="11653" y1="10169" x2="11653" y2="1016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39156" y="49340"/>
            <a:ext cx="578732" cy="57873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09D1B49-5538-2449-CB1B-7B8C68E5F4F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13617" y="4694691"/>
            <a:ext cx="222252" cy="3206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7B51C41-D4E0-15D0-1047-E1F317C3DB8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553053" y="4700814"/>
            <a:ext cx="317955" cy="31568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6BD2565-244D-5F39-A4BE-DA4E8B22C3D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184322" y="4502376"/>
            <a:ext cx="437243" cy="50210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5F343B3-E822-393B-AF78-7FE01418845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904491" y="4410755"/>
            <a:ext cx="502103" cy="57649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4F3E154-0287-57B5-21AA-EB6619D981C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694965" y="4409168"/>
            <a:ext cx="455386" cy="56515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CE01220-08EA-8F32-B9C9-3F25323EC19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398125" y="4399189"/>
            <a:ext cx="394608" cy="476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00369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B7925C3F1A13A4FB641844E4B392281" ma:contentTypeVersion="" ma:contentTypeDescription="Create a new document." ma:contentTypeScope="" ma:versionID="4d600cea19c7a079f48743b80a8f52b0">
  <xsd:schema xmlns:xsd="http://www.w3.org/2001/XMLSchema" xmlns:xs="http://www.w3.org/2001/XMLSchema" xmlns:p="http://schemas.microsoft.com/office/2006/metadata/properties" xmlns:ns2="9cc22b87-2346-4de0-b904-6e681334ced1" xmlns:ns3="eb96e5b4-dd72-4ec6-ae68-5117bd2797bc" targetNamespace="http://schemas.microsoft.com/office/2006/metadata/properties" ma:root="true" ma:fieldsID="bc61f1820be9ff63fcf2993ac5e31449" ns2:_="" ns3:_="">
    <xsd:import namespace="9cc22b87-2346-4de0-b904-6e681334ced1"/>
    <xsd:import namespace="eb96e5b4-dd72-4ec6-ae68-5117bd2797bc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  <xsd:element ref="ns3:_Flow_SignoffStatu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c22b87-2346-4de0-b904-6e681334ced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E11C461-F8D2-41D4-8566-C29AAAACBAFF}" ma:internalName="TaxCatchAll" ma:showField="CatchAllData" ma:web="{30dc8c4c-ac65-4820-ab2b-07e5342af74e}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96e5b4-dd72-4ec6-ae68-5117bd2797b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0be4a8df-0181-4d53-b31d-0dd7acdb189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Flow_SignoffStatus" ma:index="26" nillable="true" ma:displayName="Sign-off status" ma:internalName="_x0024_Resources_x003a_core_x002c_Signoff_Status">
      <xsd:simpleType>
        <xsd:restriction base="dms:Text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cc22b87-2346-4de0-b904-6e681334ced1" xsi:nil="true"/>
    <lcf76f155ced4ddcb4097134ff3c332f xmlns="eb96e5b4-dd72-4ec6-ae68-5117bd2797bc">
      <Terms xmlns="http://schemas.microsoft.com/office/infopath/2007/PartnerControls"/>
    </lcf76f155ced4ddcb4097134ff3c332f>
    <_Flow_SignoffStatus xmlns="eb96e5b4-dd72-4ec6-ae68-5117bd2797bc" xsi:nil="true"/>
  </documentManagement>
</p:properties>
</file>

<file path=customXml/itemProps1.xml><?xml version="1.0" encoding="utf-8"?>
<ds:datastoreItem xmlns:ds="http://schemas.openxmlformats.org/officeDocument/2006/customXml" ds:itemID="{835EE5D1-061D-473E-8918-E9F1F1F939B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E19FBEF-87B5-4FE9-B25A-0A058890E57D}">
  <ds:schemaRefs>
    <ds:schemaRef ds:uri="9cc22b87-2346-4de0-b904-6e681334ced1"/>
    <ds:schemaRef ds:uri="eb96e5b4-dd72-4ec6-ae68-5117bd2797b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9344B0C1-0FF9-47AB-A208-C4BCA2A09399}">
  <ds:schemaRefs>
    <ds:schemaRef ds:uri="5d3aede6-d8c6-42e8-8703-d9b5ce711c13"/>
    <ds:schemaRef ds:uri="9cc22b87-2346-4de0-b904-6e681334ced1"/>
    <ds:schemaRef ds:uri="ab1b4866-9a15-48c6-a410-e6c9046d1f8b"/>
    <ds:schemaRef ds:uri="eb96e5b4-dd72-4ec6-ae68-5117bd2797bc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TM03457475[[fn=Frame]]</Template>
  <Application>Microsoft Office PowerPoint</Application>
  <PresentationFormat>Widescreen</PresentationFormat>
  <Slides>1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Frame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Year 1 Knowledge Organisers</dc:title>
  <dc:creator>sharries</dc:creator>
  <cp:revision>1</cp:revision>
  <dcterms:created xsi:type="dcterms:W3CDTF">2021-09-06T17:58:28Z</dcterms:created>
  <dcterms:modified xsi:type="dcterms:W3CDTF">2026-07-08T12:36:47Z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0x0101001B7925C3F1A13A4FB641844E4B392281</vt:lpwstr>
  </property>
  <property fmtid="{D5CDD505-2E9C-101B-9397-08002B2CF9AE}" pid="3" name="MediaServiceImageTags">
    <vt:lpwstr/>
  </property>
</Properties>
</file>