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6"/>
  </p:notesMasterIdLst>
  <p:sldIdLst>
    <p:sldId id="29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3F1D61-8AB2-40CB-FC7C-0C55FF0ACB19}" v="45" dt="2026-08-26T15:36:02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Shaw" userId="S::jshaw@swallowdale.bepschools.org::92d9b4b3-6ec3-41e0-b676-cb9dda5fa651" providerId="AD" clId="Web-{793F1D61-8AB2-40CB-FC7C-0C55FF0ACB19}"/>
    <pc:docChg chg="modSld">
      <pc:chgData name="Jennifer Shaw" userId="S::jshaw@swallowdale.bepschools.org::92d9b4b3-6ec3-41e0-b676-cb9dda5fa651" providerId="AD" clId="Web-{793F1D61-8AB2-40CB-FC7C-0C55FF0ACB19}" dt="2026-08-26T15:36:02.007" v="34"/>
      <pc:docMkLst>
        <pc:docMk/>
      </pc:docMkLst>
      <pc:sldChg chg="modSp">
        <pc:chgData name="Jennifer Shaw" userId="S::jshaw@swallowdale.bepschools.org::92d9b4b3-6ec3-41e0-b676-cb9dda5fa651" providerId="AD" clId="Web-{793F1D61-8AB2-40CB-FC7C-0C55FF0ACB19}" dt="2026-08-26T15:36:02.007" v="34"/>
        <pc:sldMkLst>
          <pc:docMk/>
          <pc:sldMk cId="1302279976" sldId="291"/>
        </pc:sldMkLst>
        <pc:graphicFrameChg chg="mod modGraphic">
          <ac:chgData name="Jennifer Shaw" userId="S::jshaw@swallowdale.bepschools.org::92d9b4b3-6ec3-41e0-b676-cb9dda5fa651" providerId="AD" clId="Web-{793F1D61-8AB2-40CB-FC7C-0C55FF0ACB19}" dt="2026-08-26T15:36:02.007" v="34"/>
          <ac:graphicFrameMkLst>
            <pc:docMk/>
            <pc:sldMk cId="1302279976" sldId="291"/>
            <ac:graphicFrameMk id="4" creationId="{00000000-0000-0000-0000-000000000000}"/>
          </ac:graphicFrameMkLst>
        </pc:graphicFrameChg>
      </pc:sldChg>
    </pc:docChg>
  </pc:docChgLst>
  <pc:docChgLst>
    <pc:chgData name="Jennifer Shaw" userId="S::jshaw@swallowdale.bepschools.org::92d9b4b3-6ec3-41e0-b676-cb9dda5fa651" providerId="AD" clId="Web-{F9B81BB0-ACE8-D17B-AFDE-8575F3DD1382}"/>
    <pc:docChg chg="modSld">
      <pc:chgData name="Jennifer Shaw" userId="S::jshaw@swallowdale.bepschools.org::92d9b4b3-6ec3-41e0-b676-cb9dda5fa651" providerId="AD" clId="Web-{F9B81BB0-ACE8-D17B-AFDE-8575F3DD1382}" dt="2026-07-28T13:18:26.659" v="0"/>
      <pc:docMkLst>
        <pc:docMk/>
      </pc:docMkLst>
      <pc:sldChg chg="delSp">
        <pc:chgData name="Jennifer Shaw" userId="S::jshaw@swallowdale.bepschools.org::92d9b4b3-6ec3-41e0-b676-cb9dda5fa651" providerId="AD" clId="Web-{F9B81BB0-ACE8-D17B-AFDE-8575F3DD1382}" dt="2026-07-28T13:18:26.659" v="0"/>
        <pc:sldMkLst>
          <pc:docMk/>
          <pc:sldMk cId="1302279976" sldId="2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79A55-E2D7-4848-B769-B950A5848156}" type="datetimeFigureOut">
              <a:rPr lang="en-GB" smtClean="0"/>
              <a:t>26/08/2026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3569F-8C62-414F-90AE-C840641443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33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447353"/>
              </p:ext>
            </p:extLst>
          </p:nvPr>
        </p:nvGraphicFramePr>
        <p:xfrm>
          <a:off x="243844" y="1189506"/>
          <a:ext cx="11653515" cy="556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957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678093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678093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678093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708265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647921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678093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English</a:t>
                      </a:r>
                      <a:br>
                        <a:rPr lang="en-GB" sz="11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</a:b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grammar, spelling and punctuation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Maths</a:t>
                      </a:r>
                    </a:p>
                    <a:p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Place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Value</a:t>
                      </a:r>
                    </a:p>
                    <a:p>
                      <a:pPr algn="ctr"/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Addition </a:t>
                      </a:r>
                    </a:p>
                    <a:p>
                      <a:pPr algn="ctr"/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Subtraction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Multiplication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/Division </a:t>
                      </a:r>
                    </a:p>
                    <a:p>
                      <a:pPr algn="ctr"/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Shape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Fractions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Multiplication/</a:t>
                      </a:r>
                      <a:r>
                        <a:rPr lang="en-GB" sz="900" baseline="0" dirty="0">
                          <a:latin typeface="Comic Sans MS"/>
                        </a:rPr>
                        <a:t>Division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Fractions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Perimeter and Area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Decimals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Percentages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Volume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Position and Direction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Decimals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Converting Units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Negative Numbers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Statistics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409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​Forces and Magnets​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​Earth and Space​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​Materials​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​Materials​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Living things and their habitats​ 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​​ Animals, including humans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History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Geography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effectLst/>
                          <a:latin typeface="Comic Sans MS" panose="030F0702030302020204" pitchFamily="66" charset="0"/>
                        </a:rPr>
                        <a:t>Climate</a:t>
                      </a:r>
                      <a:r>
                        <a:rPr lang="en-GB" sz="900" b="0" i="0" baseline="0" dirty="0">
                          <a:effectLst/>
                          <a:latin typeface="Comic Sans MS" panose="030F0702030302020204" pitchFamily="66" charset="0"/>
                        </a:rPr>
                        <a:t> Zones</a:t>
                      </a:r>
                      <a:endParaRPr lang="en-GB" sz="900" b="0" i="0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effectLst/>
                          <a:latin typeface="Comic Sans MS"/>
                        </a:rPr>
                        <a:t>Benin (West Africa)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Crime and Punishment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effectLst/>
                          <a:highlight>
                            <a:srgbClr val="F5F5F5"/>
                          </a:highlight>
                          <a:latin typeface="Comic Sans MS"/>
                        </a:rPr>
                        <a:t>North America </a:t>
                      </a:r>
                      <a:endParaRPr lang="en-US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Richard III: Dynasty, Death and Discovery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b="0" i="0">
                          <a:effectLst/>
                          <a:latin typeface="Comic Sans MS"/>
                        </a:rPr>
                        <a:t>Economic Activity </a:t>
                      </a:r>
                      <a:endParaRPr lang="en-GB" sz="900" b="0" i="0" dirty="0">
                        <a:effectLst/>
                        <a:latin typeface="Comic Sans M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Art and </a:t>
                      </a:r>
                    </a:p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Drawing: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Olivier Leger </a:t>
                      </a:r>
                      <a:endParaRPr lang="en-GB" sz="9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Mechanisms: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Electronic Cards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Painting: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Paul Wright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Textiles: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Stuffed Toy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Collage: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Megan Coyle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and Nutrition:</a:t>
                      </a:r>
                      <a:r>
                        <a:rPr lang="en-GB" sz="900" baseline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Improving a Pie Recipe</a:t>
                      </a:r>
                      <a:endParaRPr lang="en-GB" sz="9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Religion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Worldviews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Why do people have to stand up for what they believe in?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Why doesn’t Christianity always look the same?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What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happens when we die?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What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happens when we die?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Who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should be in charge?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Why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are some places in the world significant?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Everyone’s Welcome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529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Being Me In My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World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Celebrating Difference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dirty="0">
                          <a:latin typeface="Comic Sans MS"/>
                        </a:rPr>
                        <a:t>Dreams and Goals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dirty="0">
                          <a:latin typeface="Comic Sans MS"/>
                        </a:rPr>
                        <a:t>Healthy 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Relationships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Changing 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Systems and Searching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Video Production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in Physical Computing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Flat</a:t>
                      </a:r>
                      <a:r>
                        <a:rPr lang="en-GB" sz="900" baseline="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file Data Bases</a:t>
                      </a:r>
                      <a:endParaRPr lang="en-GB" sz="900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to Vector Graphics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in Quizzes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Physical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Education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aseline="0" dirty="0">
                          <a:latin typeface="Comic Sans MS"/>
                        </a:rPr>
                        <a:t>Dance/Basketball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Fitness/Tag Rugby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/>
                        </a:rPr>
                        <a:t>Swimming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Swimming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OAA / Athletics</a:t>
                      </a:r>
                      <a:endParaRPr lang="en-GB" sz="900" baseline="0" dirty="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dirty="0">
                          <a:latin typeface="Comic Sans MS"/>
                        </a:rPr>
                        <a:t>Golf / Gymnastics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Getting Started with Music 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Sing and Play in Different Styles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Composing and Chords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Enjoying Musical Styles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Freedom to Improvise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Battle of the Bands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French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Food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Hobbies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All Around Me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03643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65156" y="676605"/>
            <a:ext cx="631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7AD6"/>
                </a:solidFill>
                <a:latin typeface="Comic Sans MS" panose="030F0702030302020204" pitchFamily="66" charset="0"/>
              </a:rPr>
              <a:t>Year 5 Long Term Plan 2025 – 2026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170" y="228645"/>
            <a:ext cx="1952189" cy="9196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097" y="228645"/>
            <a:ext cx="1164261" cy="841952"/>
          </a:xfrm>
          <a:prstGeom prst="rect">
            <a:avLst/>
          </a:prstGeom>
        </p:spPr>
      </p:pic>
      <p:pic>
        <p:nvPicPr>
          <p:cNvPr id="1030" name="Picture 6" descr="International Fairtrade Certification Mark - Wikipedi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89"/>
          <a:stretch/>
        </p:blipFill>
        <p:spPr bwMode="auto">
          <a:xfrm>
            <a:off x="8455934" y="346554"/>
            <a:ext cx="639815" cy="78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05808" y="87698"/>
            <a:ext cx="704976" cy="7049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46140">
            <a:off x="9201511" y="138749"/>
            <a:ext cx="637897" cy="1025763"/>
          </a:xfrm>
          <a:prstGeom prst="rect">
            <a:avLst/>
          </a:prstGeom>
        </p:spPr>
      </p:pic>
      <p:pic>
        <p:nvPicPr>
          <p:cNvPr id="15" name="Google Shape;104;p15"/>
          <p:cNvPicPr/>
          <p:nvPr/>
        </p:nvPicPr>
        <p:blipFill rotWithShape="1">
          <a:blip r:embed="rId8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4" b="12035"/>
          <a:stretch/>
        </p:blipFill>
        <p:spPr>
          <a:xfrm>
            <a:off x="2238024" y="129376"/>
            <a:ext cx="1300900" cy="9901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utoShape 2" descr="Nevermoor: The Trials of Morrigan Crow Book 1 By Jessica Townse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4" descr="Nevermoor: The Trials of Morrigan Crow Book 1 By Jessica Townse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6" descr="https://www.worldofbooks.com/cdn/shop/files/1510103821.jpg?v=1751274730&amp;width=49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45" y="102958"/>
            <a:ext cx="805316" cy="12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2152" y="4526002"/>
            <a:ext cx="427132" cy="3315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0595" y="4515801"/>
            <a:ext cx="355417" cy="3417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24916" y="4483209"/>
            <a:ext cx="339666" cy="3742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83486" y="4515801"/>
            <a:ext cx="379466" cy="29530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10299" y="4503040"/>
            <a:ext cx="447060" cy="30806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96974" y="4483131"/>
            <a:ext cx="310829" cy="37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7997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22b87-2346-4de0-b904-6e681334ced1" xsi:nil="true"/>
    <lcf76f155ced4ddcb4097134ff3c332f xmlns="eb96e5b4-dd72-4ec6-ae68-5117bd2797bc">
      <Terms xmlns="http://schemas.microsoft.com/office/infopath/2007/PartnerControls"/>
    </lcf76f155ced4ddcb4097134ff3c332f>
    <_Flow_SignoffStatus xmlns="eb96e5b4-dd72-4ec6-ae68-5117bd2797b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925C3F1A13A4FB641844E4B392281" ma:contentTypeVersion="" ma:contentTypeDescription="Create a new document." ma:contentTypeScope="" ma:versionID="4d600cea19c7a079f48743b80a8f52b0">
  <xsd:schema xmlns:xsd="http://www.w3.org/2001/XMLSchema" xmlns:xs="http://www.w3.org/2001/XMLSchema" xmlns:p="http://schemas.microsoft.com/office/2006/metadata/properties" xmlns:ns2="9cc22b87-2346-4de0-b904-6e681334ced1" xmlns:ns3="eb96e5b4-dd72-4ec6-ae68-5117bd2797bc" targetNamespace="http://schemas.microsoft.com/office/2006/metadata/properties" ma:root="true" ma:fieldsID="bc61f1820be9ff63fcf2993ac5e31449" ns2:_="" ns3:_="">
    <xsd:import namespace="9cc22b87-2346-4de0-b904-6e681334ced1"/>
    <xsd:import namespace="eb96e5b4-dd72-4ec6-ae68-5117bd2797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2b87-2346-4de0-b904-6e681334ce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11C461-F8D2-41D4-8566-C29AAAACBAFF}" ma:internalName="TaxCatchAll" ma:showField="CatchAllData" ma:web="{30dc8c4c-ac65-4820-ab2b-07e5342af74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6e5b4-dd72-4ec6-ae68-5117bd279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be4a8df-0181-4d53-b31d-0dd7acdb1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FA8D50-6055-40E2-8EF7-768DFA0D5B30}">
  <ds:schemaRefs>
    <ds:schemaRef ds:uri="http://purl.org/dc/terms/"/>
    <ds:schemaRef ds:uri="9cc22b87-2346-4de0-b904-6e681334ced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eb96e5b4-dd72-4ec6-ae68-5117bd2797b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D3FD425-4EBB-46C6-932D-10820511D8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22b87-2346-4de0-b904-6e681334ced1"/>
    <ds:schemaRef ds:uri="eb96e5b4-dd72-4ec6-ae68-5117bd2797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5685D9-3F21-4FB2-A3B1-913A0E2B4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483</TotalTime>
  <Words>315</Words>
  <Application>Microsoft Office PowerPoint</Application>
  <PresentationFormat>Widescreen</PresentationFormat>
  <Paragraphs>111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Frame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Knowledge Organisers</dc:title>
  <dc:creator>sharries</dc:creator>
  <cp:lastModifiedBy>jshaw</cp:lastModifiedBy>
  <cp:revision>175</cp:revision>
  <dcterms:created xsi:type="dcterms:W3CDTF">2021-09-06T17:58:28Z</dcterms:created>
  <dcterms:modified xsi:type="dcterms:W3CDTF">2026-08-26T15:36:07Z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0x0101001B7925C3F1A13A4FB641844E4B392281</vt:lpwstr>
  </property>
  <property fmtid="{D5CDD505-2E9C-101B-9397-08002B2CF9AE}" pid="3" name="MediaServiceImageTags">
    <vt:lpwstr/>
  </property>
</Properties>
</file>