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6"/>
  </p:notesMasterIdLst>
  <p:sldIdLst>
    <p:sldId id="29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78" d="100"/>
          <a:sy n="78" d="100"/>
        </p:scale>
        <p:origin x="2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Shuttleworth" userId="30857036-bac1-4561-ae93-b728722af824" providerId="ADAL" clId="{7C3D96A3-EE17-46B8-9D8B-1A5F2964EF77}"/>
    <pc:docChg chg="modSld">
      <pc:chgData name="David Shuttleworth" userId="30857036-bac1-4561-ae93-b728722af824" providerId="ADAL" clId="{7C3D96A3-EE17-46B8-9D8B-1A5F2964EF77}" dt="2026-06-16T11:07:48.258" v="129" actId="1076"/>
      <pc:docMkLst>
        <pc:docMk/>
      </pc:docMkLst>
      <pc:sldChg chg="addSp modSp mod">
        <pc:chgData name="David Shuttleworth" userId="30857036-bac1-4561-ae93-b728722af824" providerId="ADAL" clId="{7C3D96A3-EE17-46B8-9D8B-1A5F2964EF77}" dt="2026-06-16T11:07:48.258" v="129" actId="1076"/>
        <pc:sldMkLst>
          <pc:docMk/>
          <pc:sldMk cId="3413576694" sldId="297"/>
        </pc:sldMkLst>
        <pc:spChg chg="mod">
          <ac:chgData name="David Shuttleworth" userId="30857036-bac1-4561-ae93-b728722af824" providerId="ADAL" clId="{7C3D96A3-EE17-46B8-9D8B-1A5F2964EF77}" dt="2026-06-16T11:07:48.258" v="129" actId="1076"/>
          <ac:spMkLst>
            <pc:docMk/>
            <pc:sldMk cId="3413576694" sldId="297"/>
            <ac:spMk id="6" creationId="{00000000-0000-0000-0000-000000000000}"/>
          </ac:spMkLst>
        </pc:spChg>
        <pc:graphicFrameChg chg="mod modGraphic">
          <ac:chgData name="David Shuttleworth" userId="30857036-bac1-4561-ae93-b728722af824" providerId="ADAL" clId="{7C3D96A3-EE17-46B8-9D8B-1A5F2964EF77}" dt="2026-06-16T11:07:43.879" v="128" actId="1076"/>
          <ac:graphicFrameMkLst>
            <pc:docMk/>
            <pc:sldMk cId="3413576694" sldId="297"/>
            <ac:graphicFrameMk id="4" creationId="{00000000-0000-0000-0000-000000000000}"/>
          </ac:graphicFrameMkLst>
        </pc:graphicFrameChg>
        <pc:picChg chg="mod">
          <ac:chgData name="David Shuttleworth" userId="30857036-bac1-4561-ae93-b728722af824" providerId="ADAL" clId="{7C3D96A3-EE17-46B8-9D8B-1A5F2964EF77}" dt="2026-06-16T11:07:19.129" v="121" actId="14100"/>
          <ac:picMkLst>
            <pc:docMk/>
            <pc:sldMk cId="3413576694" sldId="297"/>
            <ac:picMk id="2" creationId="{00000000-0000-0000-0000-000000000000}"/>
          </ac:picMkLst>
        </pc:picChg>
        <pc:picChg chg="add mod">
          <ac:chgData name="David Shuttleworth" userId="30857036-bac1-4561-ae93-b728722af824" providerId="ADAL" clId="{7C3D96A3-EE17-46B8-9D8B-1A5F2964EF77}" dt="2026-06-10T15:44:01.196" v="103" actId="14100"/>
          <ac:picMkLst>
            <pc:docMk/>
            <pc:sldMk cId="3413576694" sldId="297"/>
            <ac:picMk id="3" creationId="{1EBC6472-9ABF-483A-AA15-1B5CB0D72E32}"/>
          </ac:picMkLst>
        </pc:picChg>
        <pc:picChg chg="add mod">
          <ac:chgData name="David Shuttleworth" userId="30857036-bac1-4561-ae93-b728722af824" providerId="ADAL" clId="{7C3D96A3-EE17-46B8-9D8B-1A5F2964EF77}" dt="2026-06-10T15:44:23.058" v="106" actId="14100"/>
          <ac:picMkLst>
            <pc:docMk/>
            <pc:sldMk cId="3413576694" sldId="297"/>
            <ac:picMk id="5" creationId="{0D7398A5-1611-460D-B6DB-E41775BC2B4E}"/>
          </ac:picMkLst>
        </pc:picChg>
        <pc:picChg chg="mod">
          <ac:chgData name="David Shuttleworth" userId="30857036-bac1-4561-ae93-b728722af824" providerId="ADAL" clId="{7C3D96A3-EE17-46B8-9D8B-1A5F2964EF77}" dt="2026-06-16T11:07:29.643" v="125" actId="14100"/>
          <ac:picMkLst>
            <pc:docMk/>
            <pc:sldMk cId="3413576694" sldId="297"/>
            <ac:picMk id="7" creationId="{00000000-0000-0000-0000-000000000000}"/>
          </ac:picMkLst>
        </pc:picChg>
        <pc:picChg chg="mod">
          <ac:chgData name="David Shuttleworth" userId="30857036-bac1-4561-ae93-b728722af824" providerId="ADAL" clId="{7C3D96A3-EE17-46B8-9D8B-1A5F2964EF77}" dt="2026-06-16T11:07:26.725" v="124" actId="14100"/>
          <ac:picMkLst>
            <pc:docMk/>
            <pc:sldMk cId="3413576694" sldId="297"/>
            <ac:picMk id="11" creationId="{00000000-0000-0000-0000-000000000000}"/>
          </ac:picMkLst>
        </pc:picChg>
        <pc:picChg chg="add mod">
          <ac:chgData name="David Shuttleworth" userId="30857036-bac1-4561-ae93-b728722af824" providerId="ADAL" clId="{7C3D96A3-EE17-46B8-9D8B-1A5F2964EF77}" dt="2026-06-10T15:40:40.930" v="57" actId="1076"/>
          <ac:picMkLst>
            <pc:docMk/>
            <pc:sldMk cId="3413576694" sldId="297"/>
            <ac:picMk id="12" creationId="{C6B9E624-F3B8-41D6-A2B1-55973427006D}"/>
          </ac:picMkLst>
        </pc:picChg>
        <pc:picChg chg="add mod">
          <ac:chgData name="David Shuttleworth" userId="30857036-bac1-4561-ae93-b728722af824" providerId="ADAL" clId="{7C3D96A3-EE17-46B8-9D8B-1A5F2964EF77}" dt="2026-06-10T15:41:52.419" v="78" actId="14100"/>
          <ac:picMkLst>
            <pc:docMk/>
            <pc:sldMk cId="3413576694" sldId="297"/>
            <ac:picMk id="13" creationId="{4C63168F-AF3C-4C07-9443-4E40906695DA}"/>
          </ac:picMkLst>
        </pc:picChg>
        <pc:picChg chg="add mod">
          <ac:chgData name="David Shuttleworth" userId="30857036-bac1-4561-ae93-b728722af824" providerId="ADAL" clId="{7C3D96A3-EE17-46B8-9D8B-1A5F2964EF77}" dt="2026-06-10T15:42:41.220" v="83" actId="14100"/>
          <ac:picMkLst>
            <pc:docMk/>
            <pc:sldMk cId="3413576694" sldId="297"/>
            <ac:picMk id="14" creationId="{253C2974-05D8-41EB-A501-4C95A7CACFD2}"/>
          </ac:picMkLst>
        </pc:picChg>
        <pc:picChg chg="add mod">
          <ac:chgData name="David Shuttleworth" userId="30857036-bac1-4561-ae93-b728722af824" providerId="ADAL" clId="{7C3D96A3-EE17-46B8-9D8B-1A5F2964EF77}" dt="2026-06-10T15:43:05.680" v="98" actId="14100"/>
          <ac:picMkLst>
            <pc:docMk/>
            <pc:sldMk cId="3413576694" sldId="297"/>
            <ac:picMk id="15" creationId="{11C8114A-7FBC-4EAA-9DEE-C9E555166FE9}"/>
          </ac:picMkLst>
        </pc:picChg>
        <pc:picChg chg="add mod">
          <ac:chgData name="David Shuttleworth" userId="30857036-bac1-4561-ae93-b728722af824" providerId="ADAL" clId="{7C3D96A3-EE17-46B8-9D8B-1A5F2964EF77}" dt="2026-06-10T15:43:43.293" v="100" actId="1076"/>
          <ac:picMkLst>
            <pc:docMk/>
            <pc:sldMk cId="3413576694" sldId="297"/>
            <ac:picMk id="16" creationId="{07799B15-66F9-4497-9062-725C587FCBC4}"/>
          </ac:picMkLst>
        </pc:picChg>
        <pc:picChg chg="mod">
          <ac:chgData name="David Shuttleworth" userId="30857036-bac1-4561-ae93-b728722af824" providerId="ADAL" clId="{7C3D96A3-EE17-46B8-9D8B-1A5F2964EF77}" dt="2026-06-16T11:07:33.887" v="127" actId="14100"/>
          <ac:picMkLst>
            <pc:docMk/>
            <pc:sldMk cId="3413576694" sldId="297"/>
            <ac:picMk id="17" creationId="{00000000-0000-0000-0000-000000000000}"/>
          </ac:picMkLst>
        </pc:picChg>
        <pc:picChg chg="mod">
          <ac:chgData name="David Shuttleworth" userId="30857036-bac1-4561-ae93-b728722af824" providerId="ADAL" clId="{7C3D96A3-EE17-46B8-9D8B-1A5F2964EF77}" dt="2026-06-16T11:07:24.588" v="123" actId="14100"/>
          <ac:picMkLst>
            <pc:docMk/>
            <pc:sldMk cId="3413576694" sldId="297"/>
            <ac:picMk id="1026" creationId="{00000000-0000-0000-0000-000000000000}"/>
          </ac:picMkLst>
        </pc:picChg>
        <pc:picChg chg="mod">
          <ac:chgData name="David Shuttleworth" userId="30857036-bac1-4561-ae93-b728722af824" providerId="ADAL" clId="{7C3D96A3-EE17-46B8-9D8B-1A5F2964EF77}" dt="2026-06-16T11:07:20.995" v="122" actId="14100"/>
          <ac:picMkLst>
            <pc:docMk/>
            <pc:sldMk cId="3413576694" sldId="297"/>
            <ac:picMk id="1028" creationId="{00000000-0000-0000-0000-000000000000}"/>
          </ac:picMkLst>
        </pc:picChg>
        <pc:picChg chg="mod">
          <ac:chgData name="David Shuttleworth" userId="30857036-bac1-4561-ae93-b728722af824" providerId="ADAL" clId="{7C3D96A3-EE17-46B8-9D8B-1A5F2964EF77}" dt="2026-06-16T11:07:31.281" v="126" actId="14100"/>
          <ac:picMkLst>
            <pc:docMk/>
            <pc:sldMk cId="3413576694" sldId="297"/>
            <ac:picMk id="1032" creationId="{00000000-0000-0000-0000-000000000000}"/>
          </ac:picMkLst>
        </pc:picChg>
      </pc:sldChg>
    </pc:docChg>
  </pc:docChgLst>
  <pc:docChgLst>
    <pc:chgData name="Miss Shortland" userId="S::pshortland@swallowdale.bepschools.org::3249eb6a-0b22-4f9a-9c8f-16265c6b22c1" providerId="AD" clId="Web-{F479DF63-4761-7F10-2270-9FB0A1B04CD1}"/>
    <pc:docChg chg="modSld">
      <pc:chgData name="Miss Shortland" userId="S::pshortland@swallowdale.bepschools.org::3249eb6a-0b22-4f9a-9c8f-16265c6b22c1" providerId="AD" clId="Web-{F479DF63-4761-7F10-2270-9FB0A1B04CD1}" dt="2025-08-27T15:25:49.243" v="1"/>
      <pc:docMkLst>
        <pc:docMk/>
      </pc:docMkLst>
      <pc:sldChg chg="modSp">
        <pc:chgData name="Miss Shortland" userId="S::pshortland@swallowdale.bepschools.org::3249eb6a-0b22-4f9a-9c8f-16265c6b22c1" providerId="AD" clId="Web-{F479DF63-4761-7F10-2270-9FB0A1B04CD1}" dt="2025-08-27T15:25:49.243" v="1"/>
        <pc:sldMkLst>
          <pc:docMk/>
          <pc:sldMk cId="3413576694" sldId="297"/>
        </pc:sldMkLst>
        <pc:graphicFrameChg chg="mod modGraphic">
          <ac:chgData name="Miss Shortland" userId="S::pshortland@swallowdale.bepschools.org::3249eb6a-0b22-4f9a-9c8f-16265c6b22c1" providerId="AD" clId="Web-{F479DF63-4761-7F10-2270-9FB0A1B04CD1}" dt="2025-08-27T15:25:49.243" v="1"/>
          <ac:graphicFrameMkLst>
            <pc:docMk/>
            <pc:sldMk cId="3413576694" sldId="297"/>
            <ac:graphicFrameMk id="4" creationId="{00000000-0000-0000-0000-000000000000}"/>
          </ac:graphicFrameMkLst>
        </pc:graphicFrameChg>
      </pc:sldChg>
    </pc:docChg>
  </pc:docChgLst>
  <pc:docChgLst>
    <pc:chgData name="Miss Shortland" userId="S::pshortland@swallowdale.bepschools.org::3249eb6a-0b22-4f9a-9c8f-16265c6b22c1" providerId="AD" clId="Web-{1840D3E7-DC61-51DE-427D-12EB8CE6167A}"/>
    <pc:docChg chg="modSld">
      <pc:chgData name="Miss Shortland" userId="S::pshortland@swallowdale.bepschools.org::3249eb6a-0b22-4f9a-9c8f-16265c6b22c1" providerId="AD" clId="Web-{1840D3E7-DC61-51DE-427D-12EB8CE6167A}" dt="2025-08-26T14:47:43.789" v="27"/>
      <pc:docMkLst>
        <pc:docMk/>
      </pc:docMkLst>
      <pc:sldChg chg="modSp">
        <pc:chgData name="Miss Shortland" userId="S::pshortland@swallowdale.bepschools.org::3249eb6a-0b22-4f9a-9c8f-16265c6b22c1" providerId="AD" clId="Web-{1840D3E7-DC61-51DE-427D-12EB8CE6167A}" dt="2025-08-26T14:47:43.789" v="27"/>
        <pc:sldMkLst>
          <pc:docMk/>
          <pc:sldMk cId="3413576694" sldId="297"/>
        </pc:sldMkLst>
        <pc:graphicFrameChg chg="mod modGraphic">
          <ac:chgData name="Miss Shortland" userId="S::pshortland@swallowdale.bepschools.org::3249eb6a-0b22-4f9a-9c8f-16265c6b22c1" providerId="AD" clId="Web-{1840D3E7-DC61-51DE-427D-12EB8CE6167A}" dt="2025-08-26T14:47:43.789" v="27"/>
          <ac:graphicFrameMkLst>
            <pc:docMk/>
            <pc:sldMk cId="3413576694" sldId="297"/>
            <ac:graphicFrameMk id="4" creationId="{00000000-0000-0000-0000-000000000000}"/>
          </ac:graphicFrameMkLst>
        </pc:graphicFrameChg>
      </pc:sldChg>
    </pc:docChg>
  </pc:docChgLst>
  <pc:docChgLst>
    <pc:chgData name="Mrs Edwards-Cole" userId="S::gedwards-cole@swallowdale.bepschools.org::37ad6cb6-0fe5-461a-a42b-a96475fb7ea1" providerId="AD" clId="Web-{2BF1BD58-9896-E757-DD3E-50E4300ACDF1}"/>
    <pc:docChg chg="modSld">
      <pc:chgData name="Mrs Edwards-Cole" userId="S::gedwards-cole@swallowdale.bepschools.org::37ad6cb6-0fe5-461a-a42b-a96475fb7ea1" providerId="AD" clId="Web-{2BF1BD58-9896-E757-DD3E-50E4300ACDF1}" dt="2025-08-26T12:29:44.767" v="121"/>
      <pc:docMkLst>
        <pc:docMk/>
      </pc:docMkLst>
      <pc:sldChg chg="modSp">
        <pc:chgData name="Mrs Edwards-Cole" userId="S::gedwards-cole@swallowdale.bepschools.org::37ad6cb6-0fe5-461a-a42b-a96475fb7ea1" providerId="AD" clId="Web-{2BF1BD58-9896-E757-DD3E-50E4300ACDF1}" dt="2025-08-26T12:29:44.767" v="121"/>
        <pc:sldMkLst>
          <pc:docMk/>
          <pc:sldMk cId="3413576694" sldId="297"/>
        </pc:sldMkLst>
        <pc:graphicFrameChg chg="mod modGraphic">
          <ac:chgData name="Mrs Edwards-Cole" userId="S::gedwards-cole@swallowdale.bepschools.org::37ad6cb6-0fe5-461a-a42b-a96475fb7ea1" providerId="AD" clId="Web-{2BF1BD58-9896-E757-DD3E-50E4300ACDF1}" dt="2025-08-26T12:29:44.767" v="121"/>
          <ac:graphicFrameMkLst>
            <pc:docMk/>
            <pc:sldMk cId="3413576694" sldId="297"/>
            <ac:graphicFrameMk id="4" creationId="{00000000-0000-0000-0000-000000000000}"/>
          </ac:graphicFrameMkLst>
        </pc:graphicFrameChg>
      </pc:sldChg>
    </pc:docChg>
  </pc:docChgLst>
  <pc:docChgLst>
    <pc:chgData clId="Web-{2BF1BD58-9896-E757-DD3E-50E4300ACDF1}"/>
    <pc:docChg chg="modSld">
      <pc:chgData name="" userId="" providerId="" clId="Web-{2BF1BD58-9896-E757-DD3E-50E4300ACDF1}" dt="2025-08-26T12:28:34.233" v="7"/>
      <pc:docMkLst>
        <pc:docMk/>
      </pc:docMkLst>
      <pc:sldChg chg="modSp">
        <pc:chgData name="" userId="" providerId="" clId="Web-{2BF1BD58-9896-E757-DD3E-50E4300ACDF1}" dt="2025-08-26T12:28:34.233" v="7"/>
        <pc:sldMkLst>
          <pc:docMk/>
          <pc:sldMk cId="3413576694" sldId="297"/>
        </pc:sldMkLst>
        <pc:graphicFrameChg chg="mod modGraphic">
          <ac:chgData name="" userId="" providerId="" clId="Web-{2BF1BD58-9896-E757-DD3E-50E4300ACDF1}" dt="2025-08-26T12:28:34.233" v="7"/>
          <ac:graphicFrameMkLst>
            <pc:docMk/>
            <pc:sldMk cId="3413576694" sldId="297"/>
            <ac:graphicFrameMk id="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79A55-E2D7-4848-B769-B950A5848156}" type="datetimeFigureOut">
              <a:rPr lang="en-GB" smtClean="0"/>
              <a:t>16/06/2026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3569F-8C62-414F-90AE-C840641443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33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9.png"/><Relationship Id="rId5" Type="http://schemas.openxmlformats.org/officeDocument/2006/relationships/image" Target="../media/image4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microsoft.com/office/2007/relationships/hdphoto" Target="../media/hdphoto1.wdp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339654"/>
              </p:ext>
            </p:extLst>
          </p:nvPr>
        </p:nvGraphicFramePr>
        <p:xfrm>
          <a:off x="232297" y="964877"/>
          <a:ext cx="11653516" cy="64201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6484">
                  <a:extLst>
                    <a:ext uri="{9D8B030D-6E8A-4147-A177-3AD203B41FA5}">
                      <a16:colId xmlns:a16="http://schemas.microsoft.com/office/drawing/2014/main" val="4230393319"/>
                    </a:ext>
                  </a:extLst>
                </a:gridCol>
                <a:gridCol w="1681172">
                  <a:extLst>
                    <a:ext uri="{9D8B030D-6E8A-4147-A177-3AD203B41FA5}">
                      <a16:colId xmlns:a16="http://schemas.microsoft.com/office/drawing/2014/main" val="3698574282"/>
                    </a:ext>
                  </a:extLst>
                </a:gridCol>
                <a:gridCol w="1681172">
                  <a:extLst>
                    <a:ext uri="{9D8B030D-6E8A-4147-A177-3AD203B41FA5}">
                      <a16:colId xmlns:a16="http://schemas.microsoft.com/office/drawing/2014/main" val="1643086541"/>
                    </a:ext>
                  </a:extLst>
                </a:gridCol>
                <a:gridCol w="1681172">
                  <a:extLst>
                    <a:ext uri="{9D8B030D-6E8A-4147-A177-3AD203B41FA5}">
                      <a16:colId xmlns:a16="http://schemas.microsoft.com/office/drawing/2014/main" val="1745789947"/>
                    </a:ext>
                  </a:extLst>
                </a:gridCol>
                <a:gridCol w="1681172">
                  <a:extLst>
                    <a:ext uri="{9D8B030D-6E8A-4147-A177-3AD203B41FA5}">
                      <a16:colId xmlns:a16="http://schemas.microsoft.com/office/drawing/2014/main" val="868569044"/>
                    </a:ext>
                  </a:extLst>
                </a:gridCol>
                <a:gridCol w="1681172">
                  <a:extLst>
                    <a:ext uri="{9D8B030D-6E8A-4147-A177-3AD203B41FA5}">
                      <a16:colId xmlns:a16="http://schemas.microsoft.com/office/drawing/2014/main" val="2300933576"/>
                    </a:ext>
                  </a:extLst>
                </a:gridCol>
                <a:gridCol w="1681172">
                  <a:extLst>
                    <a:ext uri="{9D8B030D-6E8A-4147-A177-3AD203B41FA5}">
                      <a16:colId xmlns:a16="http://schemas.microsoft.com/office/drawing/2014/main" val="210165020"/>
                    </a:ext>
                  </a:extLst>
                </a:gridCol>
              </a:tblGrid>
              <a:tr h="231203">
                <a:tc>
                  <a:txBody>
                    <a:bodyPr/>
                    <a:lstStyle/>
                    <a:p>
                      <a:endParaRPr lang="en-GB" sz="105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Autumn</a:t>
                      </a:r>
                      <a:r>
                        <a:rPr lang="en-GB" sz="105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1</a:t>
                      </a:r>
                      <a:endParaRPr lang="en-GB" sz="105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Autumn</a:t>
                      </a:r>
                      <a:r>
                        <a:rPr lang="en-GB" sz="105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2</a:t>
                      </a:r>
                      <a:endParaRPr lang="en-GB" sz="105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Spring 1</a:t>
                      </a:r>
                      <a:endParaRPr lang="en-GB" sz="105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Spring 2</a:t>
                      </a:r>
                      <a:endParaRPr lang="en-GB" sz="105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Summer 1</a:t>
                      </a:r>
                      <a:endParaRPr lang="en-GB" sz="105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Summer 2</a:t>
                      </a:r>
                      <a:endParaRPr lang="en-GB" sz="105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02289"/>
                  </a:ext>
                </a:extLst>
              </a:tr>
              <a:tr h="644566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English</a:t>
                      </a:r>
                      <a:br>
                        <a:rPr lang="en-GB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</a:br>
                      <a:endParaRPr lang="en-GB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3404991"/>
                  </a:ext>
                </a:extLst>
              </a:tr>
              <a:tr h="536637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Maths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Place Value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Four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Operations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Fractions,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Decimals and Percentages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latin typeface="Comic Sans MS" panose="030F0702030302020204" pitchFamily="66" charset="0"/>
                        </a:rPr>
                        <a:t>Position and Direction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Shape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Area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and </a:t>
                      </a:r>
                      <a:r>
                        <a:rPr lang="en-GB" sz="1000" dirty="0">
                          <a:latin typeface="Comic Sans MS" panose="030F0702030302020204" pitchFamily="66" charset="0"/>
                        </a:rPr>
                        <a:t>Perimeter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latin typeface="Comic Sans MS" panose="030F0702030302020204" pitchFamily="66" charset="0"/>
                        </a:rPr>
                        <a:t>Volume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Converting Units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Statistics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Ratio</a:t>
                      </a:r>
                    </a:p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Algebra</a:t>
                      </a: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latin typeface="Comic Sans MS" panose="030F0702030302020204" pitchFamily="66" charset="0"/>
                        </a:rPr>
                        <a:t>Consolidation</a:t>
                      </a: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Problem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Solving</a:t>
                      </a:r>
                    </a:p>
                    <a:p>
                      <a:pPr algn="ctr"/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Investigations 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1679045"/>
                  </a:ext>
                </a:extLst>
              </a:tr>
              <a:tr h="7947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Science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Electricity</a:t>
                      </a: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Living </a:t>
                      </a: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Things and Their Habitats</a:t>
                      </a: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Adaptation, Evolution and Inheritance</a:t>
                      </a: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Adaptation, Evolution and Inheritance</a:t>
                      </a: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Animals,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including humans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Light</a:t>
                      </a: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3650762"/>
                  </a:ext>
                </a:extLst>
              </a:tr>
              <a:tr h="364320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History</a:t>
                      </a:r>
                      <a:r>
                        <a:rPr lang="en-GB" sz="10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and Geography</a:t>
                      </a:r>
                      <a:endParaRPr lang="en-GB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Twentieth Century Conflict: WWII</a:t>
                      </a: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Local Fieldwork</a:t>
                      </a: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Civil Rights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Earthquakes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and</a:t>
                      </a:r>
                      <a:r>
                        <a:rPr lang="en-GB" sz="100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Volcanoes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Industrial Revolution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1572675"/>
                  </a:ext>
                </a:extLst>
              </a:tr>
              <a:tr h="633590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Art and </a:t>
                      </a:r>
                    </a:p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Design and 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Construction: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Anderson Shelters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Textiles: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Drawing: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/>
                          <a:ea typeface="Calibri"/>
                          <a:cs typeface="Calibri"/>
                        </a:rPr>
                        <a:t>Yayoi Kusama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Sculpture: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Yinka</a:t>
                      </a:r>
                      <a:r>
                        <a:rPr lang="en-GB" sz="1000" baseline="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000" baseline="0" dirty="0" err="1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Shonibari</a:t>
                      </a:r>
                      <a:endParaRPr lang="en-GB" sz="1000" dirty="0">
                        <a:effectLst/>
                        <a:latin typeface="Comic Sans MS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Painting: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Banksy</a:t>
                      </a:r>
                      <a:endParaRPr lang="en-GB" sz="1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 and Nutrition: Come Dine With Me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2546393"/>
                  </a:ext>
                </a:extLst>
              </a:tr>
              <a:tr h="504443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Religion</a:t>
                      </a:r>
                      <a:r>
                        <a:rPr lang="en-GB" sz="10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and Worldviews</a:t>
                      </a:r>
                      <a:endParaRPr lang="en-GB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Why does religion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look different around the world?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Why does religion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look different around the world?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Why is it better to be there in person?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Why is there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suffering?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Why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is there suffering?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What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place does religion have in our world today?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224724"/>
                  </a:ext>
                </a:extLst>
              </a:tr>
              <a:tr h="784689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PSHE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Being Me In My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World</a:t>
                      </a:r>
                    </a:p>
                    <a:p>
                      <a:pPr algn="ctr"/>
                      <a:endParaRPr lang="en-GB" sz="1000" baseline="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1000" baseline="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1000" baseline="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latin typeface="Comic Sans MS" panose="030F0702030302020204" pitchFamily="66" charset="0"/>
                        </a:rPr>
                        <a:t>Celebrating Difference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algn="l"/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latin typeface="Comic Sans MS" panose="030F0702030302020204" pitchFamily="66" charset="0"/>
                        </a:rPr>
                        <a:t>Healthy Me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latin typeface="Comic Sans MS" panose="030F0702030302020204" pitchFamily="66" charset="0"/>
                        </a:rPr>
                        <a:t>Staying Safe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Relationships</a:t>
                      </a: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Changing Me</a:t>
                      </a: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06698"/>
                  </a:ext>
                </a:extLst>
              </a:tr>
              <a:tr h="311307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Computing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Communication and Collaboration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Web page creation 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Variables in Games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Introduction to Spreadsheets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3D modelling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Sensing Movement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7736480"/>
                  </a:ext>
                </a:extLst>
              </a:tr>
              <a:tr h="283727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/>
                        </a:rPr>
                        <a:t>Physical</a:t>
                      </a:r>
                      <a:r>
                        <a:rPr lang="en-GB" sz="1000" b="1" baseline="0" dirty="0">
                          <a:solidFill>
                            <a:srgbClr val="0070C0"/>
                          </a:solidFill>
                          <a:latin typeface="Comic Sans MS"/>
                        </a:rPr>
                        <a:t> Education</a:t>
                      </a:r>
                      <a:endParaRPr lang="en-GB" sz="1000" b="1" dirty="0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/>
                        </a:rPr>
                        <a:t>Fitness / OAA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/>
                        </a:rPr>
                        <a:t>Football / Yoga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/>
                        </a:rPr>
                        <a:t>Tag Rugby / Swimming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/>
                        </a:rPr>
                        <a:t>Netball  / Swimming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/>
                        </a:rPr>
                        <a:t>Athletics / Gymnastics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/>
                        </a:rPr>
                        <a:t>Golf / Dance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0221217"/>
                  </a:ext>
                </a:extLst>
              </a:tr>
              <a:tr h="364320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Music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/>
                        </a:rPr>
                        <a:t>Music and 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Developing Ensemble Skills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Creative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</a:rPr>
                        <a:t> Composition</a:t>
                      </a:r>
                      <a:endParaRPr lang="en-GB" sz="10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Musical Styles Connect 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Improvising with Confidence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Farewell Tour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2683576"/>
                  </a:ext>
                </a:extLst>
              </a:tr>
              <a:tr h="2241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French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All About France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My Family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Comic Sans MS" panose="030F0702030302020204" pitchFamily="66" charset="0"/>
                        </a:rPr>
                        <a:t>The Future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03643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03845" y="619455"/>
            <a:ext cx="6319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7AD6"/>
                </a:solidFill>
                <a:latin typeface="Comic Sans MS" panose="030F0702030302020204" pitchFamily="66" charset="0"/>
              </a:rPr>
              <a:t>Year 6 Long Term Plan 2026 – 2027</a:t>
            </a:r>
          </a:p>
        </p:txBody>
      </p:sp>
      <p:pic>
        <p:nvPicPr>
          <p:cNvPr id="7" name="Google Shape;398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3496">
            <a:off x="2466409" y="130383"/>
            <a:ext cx="609618" cy="694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9155" y="120863"/>
            <a:ext cx="1546658" cy="687311"/>
          </a:xfrm>
          <a:prstGeom prst="rect">
            <a:avLst/>
          </a:prstGeom>
        </p:spPr>
      </p:pic>
      <p:pic>
        <p:nvPicPr>
          <p:cNvPr id="1026" name="Picture 2" descr="Moth: An Evolution Stor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6294">
            <a:off x="8301762" y="241533"/>
            <a:ext cx="840984" cy="54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Undefeat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782" y="61971"/>
            <a:ext cx="1034949" cy="61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Highwayman (Oxford Children's Classics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237" y="55349"/>
            <a:ext cx="765270" cy="7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Quiz: Earth Structure Trivia Questions! - ProProfs Quiz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6" r="16318"/>
          <a:stretch/>
        </p:blipFill>
        <p:spPr bwMode="auto">
          <a:xfrm>
            <a:off x="80492" y="21759"/>
            <a:ext cx="1459171" cy="84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19" b="97881" l="1059" r="98517">
                        <a14:foregroundMark x1="39407" y1="42585" x2="39407" y2="42585"/>
                        <a14:foregroundMark x1="76483" y1="44068" x2="76483" y2="44068"/>
                        <a14:foregroundMark x1="16525" y1="55085" x2="16525" y2="55085"/>
                        <a14:foregroundMark x1="41314" y1="42797" x2="41314" y2="42797"/>
                        <a14:foregroundMark x1="83898" y1="45339" x2="83898" y2="45339"/>
                        <a14:foregroundMark x1="14831" y1="62500" x2="14831" y2="62500"/>
                        <a14:foregroundMark x1="18856" y1="65678" x2="18856" y2="65678"/>
                        <a14:foregroundMark x1="19915" y1="69915" x2="19915" y2="69915"/>
                        <a14:foregroundMark x1="28178" y1="74153" x2="28178" y2="74153"/>
                        <a14:foregroundMark x1="27966" y1="76907" x2="27966" y2="76907"/>
                        <a14:foregroundMark x1="31992" y1="78390" x2="31992" y2="78390"/>
                        <a14:foregroundMark x1="33686" y1="76271" x2="33686" y2="76271"/>
                        <a14:foregroundMark x1="37712" y1="81356" x2="37712" y2="81356"/>
                        <a14:foregroundMark x1="40678" y1="81780" x2="40678" y2="81780"/>
                        <a14:foregroundMark x1="42161" y1="84110" x2="42161" y2="84110"/>
                        <a14:foregroundMark x1="49788" y1="80297" x2="49788" y2="80297"/>
                        <a14:foregroundMark x1="54661" y1="81780" x2="54661" y2="81780"/>
                        <a14:foregroundMark x1="60805" y1="79237" x2="60805" y2="79237"/>
                        <a14:foregroundMark x1="69068" y1="77331" x2="69068" y2="77331"/>
                        <a14:foregroundMark x1="72458" y1="73305" x2="72458" y2="73305"/>
                        <a14:foregroundMark x1="78814" y1="66737" x2="78814" y2="66737"/>
                        <a14:foregroundMark x1="80720" y1="63136" x2="80720" y2="63136"/>
                        <a14:foregroundMark x1="56356" y1="55720" x2="56356" y2="55720"/>
                        <a14:foregroundMark x1="60805" y1="43008" x2="60805" y2="43008"/>
                        <a14:foregroundMark x1="47881" y1="42373" x2="47881" y2="42373"/>
                        <a14:foregroundMark x1="58898" y1="42161" x2="58898" y2="42161"/>
                        <a14:foregroundMark x1="38559" y1="37076" x2="38559" y2="37076"/>
                        <a14:foregroundMark x1="34322" y1="20763" x2="34322" y2="20763"/>
                        <a14:foregroundMark x1="37924" y1="18220" x2="37924" y2="18220"/>
                        <a14:foregroundMark x1="20975" y1="29025" x2="20975" y2="29025"/>
                        <a14:foregroundMark x1="18644" y1="26695" x2="18644" y2="26695"/>
                        <a14:foregroundMark x1="21822" y1="25212" x2="21822" y2="25212"/>
                        <a14:foregroundMark x1="43856" y1="42373" x2="43856" y2="42373"/>
                        <a14:foregroundMark x1="69915" y1="74576" x2="69915" y2="74576"/>
                        <a14:foregroundMark x1="22881" y1="34110" x2="22881" y2="34110"/>
                        <a14:foregroundMark x1="24788" y1="44492" x2="24788" y2="44492"/>
                        <a14:foregroundMark x1="32627" y1="29237" x2="32627" y2="29237"/>
                        <a14:foregroundMark x1="29449" y1="34110" x2="29449" y2="34110"/>
                        <a14:foregroundMark x1="23093" y1="40678" x2="23093" y2="40678"/>
                        <a14:foregroundMark x1="37288" y1="25212" x2="37288" y2="25212"/>
                        <a14:foregroundMark x1="27542" y1="25212" x2="27542" y2="25212"/>
                        <a14:foregroundMark x1="19068" y1="41525" x2="19068" y2="41525"/>
                        <a14:foregroundMark x1="15466" y1="39195" x2="15466" y2="39195"/>
                        <a14:foregroundMark x1="52542" y1="25424" x2="52542" y2="25424"/>
                        <a14:foregroundMark x1="57839" y1="16949" x2="57839" y2="16949"/>
                        <a14:foregroundMark x1="42797" y1="16314" x2="42797" y2="16314"/>
                        <a14:foregroundMark x1="31144" y1="44703" x2="31144" y2="44703"/>
                        <a14:foregroundMark x1="21186" y1="50212" x2="21186" y2="50212"/>
                        <a14:foregroundMark x1="29237" y1="53390" x2="29237" y2="53390"/>
                        <a14:foregroundMark x1="51059" y1="15254" x2="51059" y2="15254"/>
                        <a14:foregroundMark x1="61864" y1="47881" x2="61864" y2="47881"/>
                        <a14:foregroundMark x1="72246" y1="51059" x2="72246" y2="51059"/>
                        <a14:foregroundMark x1="21610" y1="32627" x2="21610" y2="32627"/>
                        <a14:foregroundMark x1="37288" y1="42585" x2="37288" y2="42585"/>
                        <a14:backgroundMark x1="11653" y1="10169" x2="11653" y2="101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4079" y="103198"/>
            <a:ext cx="704976" cy="573407"/>
          </a:xfrm>
          <a:prstGeom prst="rect">
            <a:avLst/>
          </a:prstGeom>
        </p:spPr>
      </p:pic>
      <p:pic>
        <p:nvPicPr>
          <p:cNvPr id="12" name="Picture 2" descr="The Proudest Blue: A Story of Hijab and Family">
            <a:extLst>
              <a:ext uri="{FF2B5EF4-FFF2-40B4-BE49-F238E27FC236}">
                <a16:creationId xmlns:a16="http://schemas.microsoft.com/office/drawing/2014/main" id="{C6B9E624-F3B8-41D6-A2B1-559734270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483" y="5608115"/>
            <a:ext cx="701674" cy="57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63168F-AF3C-4C07-9443-4E40906695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9679" y="5672399"/>
            <a:ext cx="783771" cy="573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53C2974-05D8-41EB-A501-4C95A7CACF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5674" y="5672399"/>
            <a:ext cx="626761" cy="5732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C8114A-7FBC-4EAA-9DEE-C9E555166F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48552" y="5608115"/>
            <a:ext cx="626761" cy="6179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7799B15-66F9-4497-9062-725C587FCBC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57872" y="5581554"/>
            <a:ext cx="615127" cy="6710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BC6472-9ABF-483A-AA15-1B5CB0D72E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00731" y="5608115"/>
            <a:ext cx="621846" cy="573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7398A5-1611-460D-B6DB-E41775BC2B4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02417" y="5642123"/>
            <a:ext cx="603556" cy="5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7669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c22b87-2346-4de0-b904-6e681334ced1" xsi:nil="true"/>
    <lcf76f155ced4ddcb4097134ff3c332f xmlns="eb96e5b4-dd72-4ec6-ae68-5117bd2797bc">
      <Terms xmlns="http://schemas.microsoft.com/office/infopath/2007/PartnerControls"/>
    </lcf76f155ced4ddcb4097134ff3c332f>
    <_Flow_SignoffStatus xmlns="eb96e5b4-dd72-4ec6-ae68-5117bd2797b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7925C3F1A13A4FB641844E4B392281" ma:contentTypeVersion="" ma:contentTypeDescription="Create a new document." ma:contentTypeScope="" ma:versionID="4d600cea19c7a079f48743b80a8f52b0">
  <xsd:schema xmlns:xsd="http://www.w3.org/2001/XMLSchema" xmlns:xs="http://www.w3.org/2001/XMLSchema" xmlns:p="http://schemas.microsoft.com/office/2006/metadata/properties" xmlns:ns2="9cc22b87-2346-4de0-b904-6e681334ced1" xmlns:ns3="eb96e5b4-dd72-4ec6-ae68-5117bd2797bc" targetNamespace="http://schemas.microsoft.com/office/2006/metadata/properties" ma:root="true" ma:fieldsID="bc61f1820be9ff63fcf2993ac5e31449" ns2:_="" ns3:_="">
    <xsd:import namespace="9cc22b87-2346-4de0-b904-6e681334ced1"/>
    <xsd:import namespace="eb96e5b4-dd72-4ec6-ae68-5117bd2797b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_Flow_SignoffStatu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2b87-2346-4de0-b904-6e681334ce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E11C461-F8D2-41D4-8566-C29AAAACBAFF}" ma:internalName="TaxCatchAll" ma:showField="CatchAllData" ma:web="{30dc8c4c-ac65-4820-ab2b-07e5342af74e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96e5b4-dd72-4ec6-ae68-5117bd2797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be4a8df-0181-4d53-b31d-0dd7acdb18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03C7D8-3302-48C0-9D68-389EC72886AE}">
  <ds:schemaRefs>
    <ds:schemaRef ds:uri="http://purl.org/dc/terms/"/>
    <ds:schemaRef ds:uri="http://purl.org/dc/elements/1.1/"/>
    <ds:schemaRef ds:uri="http://schemas.microsoft.com/office/2006/metadata/properties"/>
    <ds:schemaRef ds:uri="9cc22b87-2346-4de0-b904-6e681334ced1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b96e5b4-dd72-4ec6-ae68-5117bd2797b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B9644E2-84EA-45DE-9E5A-0227A5B468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68F69B-27E8-4472-BD02-20B8907921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22b87-2346-4de0-b904-6e681334ced1"/>
    <ds:schemaRef ds:uri="eb96e5b4-dd72-4ec6-ae68-5117bd2797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516</TotalTime>
  <Words>298</Words>
  <Application>Microsoft Office PowerPoint</Application>
  <PresentationFormat>Widescreen</PresentationFormat>
  <Paragraphs>123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Comic Sans MS</vt:lpstr>
      <vt:lpstr>Corbel</vt:lpstr>
      <vt:lpstr>Wingdings 2</vt:lpstr>
      <vt:lpstr>Frame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Knowledge Organisers</dc:title>
  <dc:creator>sharries</dc:creator>
  <cp:lastModifiedBy>David Shuttleworth</cp:lastModifiedBy>
  <cp:revision>163</cp:revision>
  <dcterms:created xsi:type="dcterms:W3CDTF">2021-09-06T17:58:28Z</dcterms:created>
  <dcterms:modified xsi:type="dcterms:W3CDTF">2026-06-16T11:07:49Z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0x0101001B7925C3F1A13A4FB641844E4B392281</vt:lpwstr>
  </property>
  <property fmtid="{D5CDD505-2E9C-101B-9397-08002B2CF9AE}" pid="3" name="MediaServiceImageTags">
    <vt:lpwstr/>
  </property>
</Properties>
</file>